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83" r:id="rId3"/>
    <p:sldId id="257" r:id="rId4"/>
    <p:sldId id="274" r:id="rId5"/>
    <p:sldId id="291" r:id="rId6"/>
    <p:sldId id="276" r:id="rId7"/>
    <p:sldId id="295" r:id="rId8"/>
    <p:sldId id="293" r:id="rId9"/>
    <p:sldId id="272" r:id="rId10"/>
    <p:sldId id="285" r:id="rId11"/>
    <p:sldId id="286" r:id="rId12"/>
    <p:sldId id="288" r:id="rId13"/>
    <p:sldId id="294" r:id="rId14"/>
    <p:sldId id="287" r:id="rId15"/>
    <p:sldId id="292" r:id="rId16"/>
    <p:sldId id="297" r:id="rId17"/>
    <p:sldId id="298" r:id="rId18"/>
  </p:sldIdLst>
  <p:sldSz cx="9144000" cy="5143500" type="screen16x9"/>
  <p:notesSz cx="6858000" cy="9144000"/>
  <p:embeddedFontLst>
    <p:embeddedFont>
      <p:font typeface="Roboto Condensed" panose="020B0604020202020204" charset="0"/>
      <p:regular r:id="rId20"/>
      <p:bold r:id="rId21"/>
      <p:italic r:id="rId22"/>
      <p:boldItalic r:id="rId23"/>
    </p:embeddedFont>
    <p:embeddedFont>
      <p:font typeface="標楷體" panose="03000509000000000000" pitchFamily="65" charset="-120"/>
      <p:regular r:id="rId24"/>
    </p:embeddedFont>
    <p:embeddedFont>
      <p:font typeface="Arvo" panose="020B0604020202020204" charset="0"/>
      <p:regular r:id="rId25"/>
      <p:bold r:id="rId26"/>
      <p:italic r:id="rId27"/>
      <p:boldItalic r:id="rId28"/>
    </p:embeddedFont>
    <p:embeddedFont>
      <p:font typeface="微软雅黑 Light" panose="020B0502040204020203" pitchFamily="34" charset="-122"/>
      <p:regular r:id="rId29"/>
    </p:embeddedFont>
    <p:embeddedFont>
      <p:font typeface="Yu Mincho Demibold" panose="02020600000000000000" pitchFamily="18" charset="-128"/>
      <p:bold r:id="rId30"/>
    </p:embeddedFont>
    <p:embeddedFont>
      <p:font typeface="Roboto Condensed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57373C-3A37-4ECD-AF36-4639B7D3492A}">
  <a:tblStyle styleId="{B957373C-3A37-4ECD-AF36-4639B7D3492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70" autoAdjust="0"/>
  </p:normalViewPr>
  <p:slideViewPr>
    <p:cSldViewPr>
      <p:cViewPr varScale="1">
        <p:scale>
          <a:sx n="90" d="100"/>
          <a:sy n="90" d="100"/>
        </p:scale>
        <p:origin x="6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7E3D1F-A15A-4A60-A574-E616C226358F}" type="doc">
      <dgm:prSet loTypeId="urn:microsoft.com/office/officeart/2005/8/layout/orgChart1" loCatId="hierarchy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20AAD83D-6390-4194-BCCC-C886BA924004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台鐵神票手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C1EE23BC-47F8-4B3E-AA99-9AAE3258C28C}" type="parTrans" cxnId="{6F36EEBA-2637-4494-9B6C-42C92B2CA541}">
      <dgm:prSet/>
      <dgm:spPr/>
      <dgm:t>
        <a:bodyPr/>
        <a:lstStyle/>
        <a:p>
          <a:endParaRPr lang="zh-TW" altLang="en-US"/>
        </a:p>
      </dgm:t>
    </dgm:pt>
    <dgm:pt modelId="{7A50ADA6-05B7-4D48-BE9F-90E636C733CA}" type="sibTrans" cxnId="{6F36EEBA-2637-4494-9B6C-42C92B2CA541}">
      <dgm:prSet/>
      <dgm:spPr/>
      <dgm:t>
        <a:bodyPr/>
        <a:lstStyle/>
        <a:p>
          <a:endParaRPr lang="zh-TW" altLang="en-US"/>
        </a:p>
      </dgm:t>
    </dgm:pt>
    <dgm:pt modelId="{011C8BED-1B4D-45EA-9F9A-67A2A12AC085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快速訂票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425641CA-DE4E-45A1-BEE3-2E21D78410D2}" type="parTrans" cxnId="{7FF65B73-FE52-48A6-BD8C-79934EAC2556}">
      <dgm:prSet/>
      <dgm:spPr/>
      <dgm:t>
        <a:bodyPr/>
        <a:lstStyle/>
        <a:p>
          <a:endParaRPr lang="zh-TW" altLang="en-US" sz="1050" b="1">
            <a:latin typeface="Adobe 繁黑體 Std B" pitchFamily="34" charset="-120"/>
            <a:ea typeface="Adobe 繁黑體 Std B" pitchFamily="34" charset="-120"/>
          </a:endParaRPr>
        </a:p>
      </dgm:t>
    </dgm:pt>
    <dgm:pt modelId="{E716A0AE-5580-400B-AF62-80CD0B8CDB48}" type="sibTrans" cxnId="{7FF65B73-FE52-48A6-BD8C-79934EAC2556}">
      <dgm:prSet/>
      <dgm:spPr/>
      <dgm:t>
        <a:bodyPr/>
        <a:lstStyle/>
        <a:p>
          <a:endParaRPr lang="zh-TW" altLang="en-US"/>
        </a:p>
      </dgm:t>
    </dgm:pt>
    <dgm:pt modelId="{7D825FFF-5646-41EE-83E1-A5E8366917A4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取消訂票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226AC79A-DD48-41A5-9393-5F033ED0292A}" type="parTrans" cxnId="{0B9EC349-7EC6-40F2-AD35-B3B951EA573D}">
      <dgm:prSet/>
      <dgm:spPr/>
      <dgm:t>
        <a:bodyPr/>
        <a:lstStyle/>
        <a:p>
          <a:endParaRPr lang="zh-TW" altLang="en-US" sz="1050" b="1">
            <a:latin typeface="Adobe 繁黑體 Std B" pitchFamily="34" charset="-120"/>
            <a:ea typeface="Adobe 繁黑體 Std B" pitchFamily="34" charset="-120"/>
          </a:endParaRPr>
        </a:p>
      </dgm:t>
    </dgm:pt>
    <dgm:pt modelId="{C8D7AD6C-0E9E-4CD2-9FAC-3A2D669EABE1}" type="sibTrans" cxnId="{0B9EC349-7EC6-40F2-AD35-B3B951EA573D}">
      <dgm:prSet/>
      <dgm:spPr/>
      <dgm:t>
        <a:bodyPr/>
        <a:lstStyle/>
        <a:p>
          <a:endParaRPr lang="zh-TW" altLang="en-US"/>
        </a:p>
      </dgm:t>
    </dgm:pt>
    <dgm:pt modelId="{4B734ECC-07A6-4224-BD2A-62DD5345C608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查詢系統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16B49B58-BA62-42D4-B584-0E2A195F85DC}" type="parTrans" cxnId="{8340A61E-2673-43CD-96E3-5D26D2E29CDC}">
      <dgm:prSet/>
      <dgm:spPr/>
      <dgm:t>
        <a:bodyPr/>
        <a:lstStyle/>
        <a:p>
          <a:endParaRPr lang="zh-TW" altLang="en-US" sz="1050" b="1">
            <a:latin typeface="Adobe 繁黑體 Std B" pitchFamily="34" charset="-120"/>
            <a:ea typeface="Adobe 繁黑體 Std B" pitchFamily="34" charset="-120"/>
          </a:endParaRPr>
        </a:p>
      </dgm:t>
    </dgm:pt>
    <dgm:pt modelId="{3480D4BB-F297-486B-BBA7-D4B7AC4ACB69}" type="sibTrans" cxnId="{8340A61E-2673-43CD-96E3-5D26D2E29CDC}">
      <dgm:prSet/>
      <dgm:spPr/>
      <dgm:t>
        <a:bodyPr/>
        <a:lstStyle/>
        <a:p>
          <a:endParaRPr lang="zh-TW" altLang="en-US"/>
        </a:p>
      </dgm:t>
    </dgm:pt>
    <dgm:pt modelId="{805E72EC-3615-430A-B316-7FAAABBBEBFB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車站清單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238249AA-C657-454C-AA8D-503BB15D64A6}" type="parTrans" cxnId="{1DDE09F6-45FA-464D-95F0-63B5ACB985F6}">
      <dgm:prSet/>
      <dgm:spPr/>
      <dgm:t>
        <a:bodyPr/>
        <a:lstStyle/>
        <a:p>
          <a:endParaRPr lang="zh-TW" altLang="en-US" sz="1050" b="1">
            <a:latin typeface="Adobe 繁黑體 Std B" pitchFamily="34" charset="-120"/>
            <a:ea typeface="Adobe 繁黑體 Std B" pitchFamily="34" charset="-120"/>
          </a:endParaRPr>
        </a:p>
      </dgm:t>
    </dgm:pt>
    <dgm:pt modelId="{71A2758B-A516-4B65-9920-148FEACFF781}" type="sibTrans" cxnId="{1DDE09F6-45FA-464D-95F0-63B5ACB985F6}">
      <dgm:prSet/>
      <dgm:spPr/>
      <dgm:t>
        <a:bodyPr/>
        <a:lstStyle/>
        <a:p>
          <a:endParaRPr lang="zh-TW" altLang="en-US"/>
        </a:p>
      </dgm:t>
    </dgm:pt>
    <dgm:pt modelId="{AD85B314-2835-4223-BC18-A4DE238F5F8F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最新消息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7F63E45A-0A3D-4405-997C-48A5E83F7B3F}" type="parTrans" cxnId="{1C6E344A-AA2A-48EF-A986-03F11EC1B325}">
      <dgm:prSet/>
      <dgm:spPr/>
      <dgm:t>
        <a:bodyPr/>
        <a:lstStyle/>
        <a:p>
          <a:endParaRPr lang="zh-TW" altLang="en-US" sz="1050" b="1">
            <a:latin typeface="Adobe 繁黑體 Std B" pitchFamily="34" charset="-120"/>
            <a:ea typeface="Adobe 繁黑體 Std B" pitchFamily="34" charset="-120"/>
          </a:endParaRPr>
        </a:p>
      </dgm:t>
    </dgm:pt>
    <dgm:pt modelId="{4DD2B0F9-8B29-48AD-B070-41504BFE5BE8}" type="sibTrans" cxnId="{1C6E344A-AA2A-48EF-A986-03F11EC1B325}">
      <dgm:prSet/>
      <dgm:spPr/>
      <dgm:t>
        <a:bodyPr/>
        <a:lstStyle/>
        <a:p>
          <a:endParaRPr lang="zh-TW" altLang="en-US"/>
        </a:p>
      </dgm:t>
    </dgm:pt>
    <dgm:pt modelId="{DFC13BC0-0DD1-4B11-A6BA-483B38F3E566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局長信箱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02D04DA5-683C-4B8A-9B68-6DEAEB35DFD5}" type="parTrans" cxnId="{B86A97A7-5F4D-456F-985C-87551853D1F9}">
      <dgm:prSet/>
      <dgm:spPr/>
      <dgm:t>
        <a:bodyPr/>
        <a:lstStyle/>
        <a:p>
          <a:endParaRPr lang="zh-TW" altLang="en-US" sz="1050" b="1">
            <a:latin typeface="Adobe 繁黑體 Std B" pitchFamily="34" charset="-120"/>
            <a:ea typeface="Adobe 繁黑體 Std B" pitchFamily="34" charset="-120"/>
          </a:endParaRPr>
        </a:p>
      </dgm:t>
    </dgm:pt>
    <dgm:pt modelId="{9D30D94F-1C30-44E9-87F9-0FCA8E1A2601}" type="sibTrans" cxnId="{B86A97A7-5F4D-456F-985C-87551853D1F9}">
      <dgm:prSet/>
      <dgm:spPr/>
      <dgm:t>
        <a:bodyPr/>
        <a:lstStyle/>
        <a:p>
          <a:endParaRPr lang="zh-TW" altLang="en-US"/>
        </a:p>
      </dgm:t>
    </dgm:pt>
    <dgm:pt modelId="{EF54B72E-EC52-45F1-B45D-F6E978975818}" type="pres">
      <dgm:prSet presAssocID="{507E3D1F-A15A-4A60-A574-E616C22635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4B712C39-A2C0-484F-B93D-A537C98BC27F}" type="pres">
      <dgm:prSet presAssocID="{20AAD83D-6390-4194-BCCC-C886BA924004}" presName="hierRoot1" presStyleCnt="0">
        <dgm:presLayoutVars>
          <dgm:hierBranch val="init"/>
        </dgm:presLayoutVars>
      </dgm:prSet>
      <dgm:spPr/>
    </dgm:pt>
    <dgm:pt modelId="{0D763009-C0AA-445D-8340-3F50DA80AA00}" type="pres">
      <dgm:prSet presAssocID="{20AAD83D-6390-4194-BCCC-C886BA924004}" presName="rootComposite1" presStyleCnt="0"/>
      <dgm:spPr/>
    </dgm:pt>
    <dgm:pt modelId="{F2BDA581-7075-43A9-BCDC-107D928C35D6}" type="pres">
      <dgm:prSet presAssocID="{20AAD83D-6390-4194-BCCC-C886BA92400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1E18161-B47B-43AB-A83D-BC210EEC2AE9}" type="pres">
      <dgm:prSet presAssocID="{20AAD83D-6390-4194-BCCC-C886BA924004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9342EB5A-06F6-4230-9B3D-1F0380060C70}" type="pres">
      <dgm:prSet presAssocID="{20AAD83D-6390-4194-BCCC-C886BA924004}" presName="hierChild2" presStyleCnt="0"/>
      <dgm:spPr/>
    </dgm:pt>
    <dgm:pt modelId="{F859C8C8-208A-40EF-B7E0-8D1272FE72D3}" type="pres">
      <dgm:prSet presAssocID="{425641CA-DE4E-45A1-BEE3-2E21D78410D2}" presName="Name37" presStyleLbl="parChTrans1D2" presStyleIdx="0" presStyleCnt="6"/>
      <dgm:spPr/>
      <dgm:t>
        <a:bodyPr/>
        <a:lstStyle/>
        <a:p>
          <a:endParaRPr lang="zh-TW" altLang="en-US"/>
        </a:p>
      </dgm:t>
    </dgm:pt>
    <dgm:pt modelId="{E851C248-C272-4200-829A-197A72A8C476}" type="pres">
      <dgm:prSet presAssocID="{011C8BED-1B4D-45EA-9F9A-67A2A12AC085}" presName="hierRoot2" presStyleCnt="0">
        <dgm:presLayoutVars>
          <dgm:hierBranch val="init"/>
        </dgm:presLayoutVars>
      </dgm:prSet>
      <dgm:spPr/>
    </dgm:pt>
    <dgm:pt modelId="{9946A7B4-851D-4DE2-942D-A9256BD19081}" type="pres">
      <dgm:prSet presAssocID="{011C8BED-1B4D-45EA-9F9A-67A2A12AC085}" presName="rootComposite" presStyleCnt="0"/>
      <dgm:spPr/>
    </dgm:pt>
    <dgm:pt modelId="{12C6313A-AF23-4DF2-9366-DABCCAC62551}" type="pres">
      <dgm:prSet presAssocID="{011C8BED-1B4D-45EA-9F9A-67A2A12AC085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796B286-6FB5-452F-833F-A502D553F3C6}" type="pres">
      <dgm:prSet presAssocID="{011C8BED-1B4D-45EA-9F9A-67A2A12AC085}" presName="rootConnector" presStyleLbl="node2" presStyleIdx="0" presStyleCnt="6"/>
      <dgm:spPr/>
      <dgm:t>
        <a:bodyPr/>
        <a:lstStyle/>
        <a:p>
          <a:endParaRPr lang="zh-TW" altLang="en-US"/>
        </a:p>
      </dgm:t>
    </dgm:pt>
    <dgm:pt modelId="{2C524997-2E7D-42E6-962A-CB26860277F9}" type="pres">
      <dgm:prSet presAssocID="{011C8BED-1B4D-45EA-9F9A-67A2A12AC085}" presName="hierChild4" presStyleCnt="0"/>
      <dgm:spPr/>
    </dgm:pt>
    <dgm:pt modelId="{5CAE6DC6-9ADC-4553-9D23-00FD19C36C9C}" type="pres">
      <dgm:prSet presAssocID="{011C8BED-1B4D-45EA-9F9A-67A2A12AC085}" presName="hierChild5" presStyleCnt="0"/>
      <dgm:spPr/>
    </dgm:pt>
    <dgm:pt modelId="{FF856059-D997-4CA2-8B64-47CE1898BE77}" type="pres">
      <dgm:prSet presAssocID="{16B49B58-BA62-42D4-B584-0E2A195F85DC}" presName="Name37" presStyleLbl="parChTrans1D2" presStyleIdx="1" presStyleCnt="6"/>
      <dgm:spPr/>
      <dgm:t>
        <a:bodyPr/>
        <a:lstStyle/>
        <a:p>
          <a:endParaRPr lang="zh-TW" altLang="en-US"/>
        </a:p>
      </dgm:t>
    </dgm:pt>
    <dgm:pt modelId="{04BE2A0A-2FED-41A4-A291-292E0532A20A}" type="pres">
      <dgm:prSet presAssocID="{4B734ECC-07A6-4224-BD2A-62DD5345C608}" presName="hierRoot2" presStyleCnt="0">
        <dgm:presLayoutVars>
          <dgm:hierBranch val="init"/>
        </dgm:presLayoutVars>
      </dgm:prSet>
      <dgm:spPr/>
    </dgm:pt>
    <dgm:pt modelId="{73124591-328E-4DCB-BB8A-92246B1A6ABC}" type="pres">
      <dgm:prSet presAssocID="{4B734ECC-07A6-4224-BD2A-62DD5345C608}" presName="rootComposite" presStyleCnt="0"/>
      <dgm:spPr/>
    </dgm:pt>
    <dgm:pt modelId="{E1E786CC-FD3E-49F0-AF2D-F5987877FE58}" type="pres">
      <dgm:prSet presAssocID="{4B734ECC-07A6-4224-BD2A-62DD5345C608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E9A535-8064-4756-B299-A28E02A590CD}" type="pres">
      <dgm:prSet presAssocID="{4B734ECC-07A6-4224-BD2A-62DD5345C608}" presName="rootConnector" presStyleLbl="node2" presStyleIdx="1" presStyleCnt="6"/>
      <dgm:spPr/>
      <dgm:t>
        <a:bodyPr/>
        <a:lstStyle/>
        <a:p>
          <a:endParaRPr lang="zh-TW" altLang="en-US"/>
        </a:p>
      </dgm:t>
    </dgm:pt>
    <dgm:pt modelId="{30E8F1A2-A46A-42DF-B50E-F2E46DC34589}" type="pres">
      <dgm:prSet presAssocID="{4B734ECC-07A6-4224-BD2A-62DD5345C608}" presName="hierChild4" presStyleCnt="0"/>
      <dgm:spPr/>
    </dgm:pt>
    <dgm:pt modelId="{F699437E-75CF-4ADA-A96A-7FAEAEA928C6}" type="pres">
      <dgm:prSet presAssocID="{4B734ECC-07A6-4224-BD2A-62DD5345C608}" presName="hierChild5" presStyleCnt="0"/>
      <dgm:spPr/>
    </dgm:pt>
    <dgm:pt modelId="{7C498903-0632-441F-9188-EFDF7FF76B95}" type="pres">
      <dgm:prSet presAssocID="{226AC79A-DD48-41A5-9393-5F033ED0292A}" presName="Name37" presStyleLbl="parChTrans1D2" presStyleIdx="2" presStyleCnt="6"/>
      <dgm:spPr/>
      <dgm:t>
        <a:bodyPr/>
        <a:lstStyle/>
        <a:p>
          <a:endParaRPr lang="zh-TW" altLang="en-US"/>
        </a:p>
      </dgm:t>
    </dgm:pt>
    <dgm:pt modelId="{34BF8B8B-3D94-407F-98E0-662839CD1A36}" type="pres">
      <dgm:prSet presAssocID="{7D825FFF-5646-41EE-83E1-A5E8366917A4}" presName="hierRoot2" presStyleCnt="0">
        <dgm:presLayoutVars>
          <dgm:hierBranch val="init"/>
        </dgm:presLayoutVars>
      </dgm:prSet>
      <dgm:spPr/>
    </dgm:pt>
    <dgm:pt modelId="{32E32919-A736-43FF-8476-25F9A29674F3}" type="pres">
      <dgm:prSet presAssocID="{7D825FFF-5646-41EE-83E1-A5E8366917A4}" presName="rootComposite" presStyleCnt="0"/>
      <dgm:spPr/>
    </dgm:pt>
    <dgm:pt modelId="{94FEF1A9-FB09-4DB2-B975-ED63F9041017}" type="pres">
      <dgm:prSet presAssocID="{7D825FFF-5646-41EE-83E1-A5E8366917A4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1D7F136-758D-477C-ADB9-645503F09817}" type="pres">
      <dgm:prSet presAssocID="{7D825FFF-5646-41EE-83E1-A5E8366917A4}" presName="rootConnector" presStyleLbl="node2" presStyleIdx="2" presStyleCnt="6"/>
      <dgm:spPr/>
      <dgm:t>
        <a:bodyPr/>
        <a:lstStyle/>
        <a:p>
          <a:endParaRPr lang="zh-TW" altLang="en-US"/>
        </a:p>
      </dgm:t>
    </dgm:pt>
    <dgm:pt modelId="{10E95A47-476A-471B-85E0-89EC42704711}" type="pres">
      <dgm:prSet presAssocID="{7D825FFF-5646-41EE-83E1-A5E8366917A4}" presName="hierChild4" presStyleCnt="0"/>
      <dgm:spPr/>
    </dgm:pt>
    <dgm:pt modelId="{CAFA3A5F-9C6E-4A64-BD02-E61B6DD94093}" type="pres">
      <dgm:prSet presAssocID="{7D825FFF-5646-41EE-83E1-A5E8366917A4}" presName="hierChild5" presStyleCnt="0"/>
      <dgm:spPr/>
    </dgm:pt>
    <dgm:pt modelId="{48CC637D-14DC-4851-AF6B-FB9D8834D874}" type="pres">
      <dgm:prSet presAssocID="{238249AA-C657-454C-AA8D-503BB15D64A6}" presName="Name37" presStyleLbl="parChTrans1D2" presStyleIdx="3" presStyleCnt="6"/>
      <dgm:spPr/>
      <dgm:t>
        <a:bodyPr/>
        <a:lstStyle/>
        <a:p>
          <a:endParaRPr lang="zh-TW" altLang="en-US"/>
        </a:p>
      </dgm:t>
    </dgm:pt>
    <dgm:pt modelId="{7D38EC75-0ACE-4344-9E01-C802527B1D2A}" type="pres">
      <dgm:prSet presAssocID="{805E72EC-3615-430A-B316-7FAAABBBEBFB}" presName="hierRoot2" presStyleCnt="0">
        <dgm:presLayoutVars>
          <dgm:hierBranch val="init"/>
        </dgm:presLayoutVars>
      </dgm:prSet>
      <dgm:spPr/>
    </dgm:pt>
    <dgm:pt modelId="{4FEDECD8-4E03-4D3A-9129-4EACB32FADF6}" type="pres">
      <dgm:prSet presAssocID="{805E72EC-3615-430A-B316-7FAAABBBEBFB}" presName="rootComposite" presStyleCnt="0"/>
      <dgm:spPr/>
    </dgm:pt>
    <dgm:pt modelId="{0428B939-A0FB-43B1-AF38-26AC786809C8}" type="pres">
      <dgm:prSet presAssocID="{805E72EC-3615-430A-B316-7FAAABBBEBFB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085307E-E3CD-4994-8777-63882FCA6175}" type="pres">
      <dgm:prSet presAssocID="{805E72EC-3615-430A-B316-7FAAABBBEBFB}" presName="rootConnector" presStyleLbl="node2" presStyleIdx="3" presStyleCnt="6"/>
      <dgm:spPr/>
      <dgm:t>
        <a:bodyPr/>
        <a:lstStyle/>
        <a:p>
          <a:endParaRPr lang="zh-TW" altLang="en-US"/>
        </a:p>
      </dgm:t>
    </dgm:pt>
    <dgm:pt modelId="{085D1CDA-95C4-4AEB-9B2E-758D771352EF}" type="pres">
      <dgm:prSet presAssocID="{805E72EC-3615-430A-B316-7FAAABBBEBFB}" presName="hierChild4" presStyleCnt="0"/>
      <dgm:spPr/>
    </dgm:pt>
    <dgm:pt modelId="{60BF49B4-70C6-4BF7-BC17-9BB458F99611}" type="pres">
      <dgm:prSet presAssocID="{805E72EC-3615-430A-B316-7FAAABBBEBFB}" presName="hierChild5" presStyleCnt="0"/>
      <dgm:spPr/>
    </dgm:pt>
    <dgm:pt modelId="{2D54598B-29C1-46C7-90D0-F7F67E9DCAD6}" type="pres">
      <dgm:prSet presAssocID="{7F63E45A-0A3D-4405-997C-48A5E83F7B3F}" presName="Name37" presStyleLbl="parChTrans1D2" presStyleIdx="4" presStyleCnt="6"/>
      <dgm:spPr/>
      <dgm:t>
        <a:bodyPr/>
        <a:lstStyle/>
        <a:p>
          <a:endParaRPr lang="zh-TW" altLang="en-US"/>
        </a:p>
      </dgm:t>
    </dgm:pt>
    <dgm:pt modelId="{880DB6D3-9B6E-4B51-87CA-1D01ADD6910D}" type="pres">
      <dgm:prSet presAssocID="{AD85B314-2835-4223-BC18-A4DE238F5F8F}" presName="hierRoot2" presStyleCnt="0">
        <dgm:presLayoutVars>
          <dgm:hierBranch val="init"/>
        </dgm:presLayoutVars>
      </dgm:prSet>
      <dgm:spPr/>
    </dgm:pt>
    <dgm:pt modelId="{462CFC1E-2402-41B6-97B4-8E7E0BF818C9}" type="pres">
      <dgm:prSet presAssocID="{AD85B314-2835-4223-BC18-A4DE238F5F8F}" presName="rootComposite" presStyleCnt="0"/>
      <dgm:spPr/>
    </dgm:pt>
    <dgm:pt modelId="{8282E628-569F-4C23-BAEE-CCBC74F38838}" type="pres">
      <dgm:prSet presAssocID="{AD85B314-2835-4223-BC18-A4DE238F5F8F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439B04-212A-4C31-8047-5C6F7910BB1C}" type="pres">
      <dgm:prSet presAssocID="{AD85B314-2835-4223-BC18-A4DE238F5F8F}" presName="rootConnector" presStyleLbl="node2" presStyleIdx="4" presStyleCnt="6"/>
      <dgm:spPr/>
      <dgm:t>
        <a:bodyPr/>
        <a:lstStyle/>
        <a:p>
          <a:endParaRPr lang="zh-TW" altLang="en-US"/>
        </a:p>
      </dgm:t>
    </dgm:pt>
    <dgm:pt modelId="{3DB85559-77B6-4B99-97E3-9821DF873AF2}" type="pres">
      <dgm:prSet presAssocID="{AD85B314-2835-4223-BC18-A4DE238F5F8F}" presName="hierChild4" presStyleCnt="0"/>
      <dgm:spPr/>
    </dgm:pt>
    <dgm:pt modelId="{D8253529-3ED8-4C3F-BC24-DCD8F7344154}" type="pres">
      <dgm:prSet presAssocID="{AD85B314-2835-4223-BC18-A4DE238F5F8F}" presName="hierChild5" presStyleCnt="0"/>
      <dgm:spPr/>
    </dgm:pt>
    <dgm:pt modelId="{5F480F87-00DC-4500-B139-B6AEB3313C66}" type="pres">
      <dgm:prSet presAssocID="{02D04DA5-683C-4B8A-9B68-6DEAEB35DFD5}" presName="Name37" presStyleLbl="parChTrans1D2" presStyleIdx="5" presStyleCnt="6"/>
      <dgm:spPr/>
      <dgm:t>
        <a:bodyPr/>
        <a:lstStyle/>
        <a:p>
          <a:endParaRPr lang="zh-TW" altLang="en-US"/>
        </a:p>
      </dgm:t>
    </dgm:pt>
    <dgm:pt modelId="{5F51EA46-3277-45E1-A1CB-6FEE25C5648D}" type="pres">
      <dgm:prSet presAssocID="{DFC13BC0-0DD1-4B11-A6BA-483B38F3E566}" presName="hierRoot2" presStyleCnt="0">
        <dgm:presLayoutVars>
          <dgm:hierBranch val="init"/>
        </dgm:presLayoutVars>
      </dgm:prSet>
      <dgm:spPr/>
    </dgm:pt>
    <dgm:pt modelId="{AA4F5809-C85A-4538-9CE1-2031696E044B}" type="pres">
      <dgm:prSet presAssocID="{DFC13BC0-0DD1-4B11-A6BA-483B38F3E566}" presName="rootComposite" presStyleCnt="0"/>
      <dgm:spPr/>
    </dgm:pt>
    <dgm:pt modelId="{17C7F645-D77C-4397-BA08-72D8DC10D7B5}" type="pres">
      <dgm:prSet presAssocID="{DFC13BC0-0DD1-4B11-A6BA-483B38F3E566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F81ADC0-077D-4EF5-B119-ECD23391CEC0}" type="pres">
      <dgm:prSet presAssocID="{DFC13BC0-0DD1-4B11-A6BA-483B38F3E566}" presName="rootConnector" presStyleLbl="node2" presStyleIdx="5" presStyleCnt="6"/>
      <dgm:spPr/>
      <dgm:t>
        <a:bodyPr/>
        <a:lstStyle/>
        <a:p>
          <a:endParaRPr lang="zh-TW" altLang="en-US"/>
        </a:p>
      </dgm:t>
    </dgm:pt>
    <dgm:pt modelId="{09ECB895-35D9-4089-B726-5F1A6DD0F2F2}" type="pres">
      <dgm:prSet presAssocID="{DFC13BC0-0DD1-4B11-A6BA-483B38F3E566}" presName="hierChild4" presStyleCnt="0"/>
      <dgm:spPr/>
    </dgm:pt>
    <dgm:pt modelId="{A044964F-DA40-4467-AA58-C2D968C0FF79}" type="pres">
      <dgm:prSet presAssocID="{DFC13BC0-0DD1-4B11-A6BA-483B38F3E566}" presName="hierChild5" presStyleCnt="0"/>
      <dgm:spPr/>
    </dgm:pt>
    <dgm:pt modelId="{963EA3A9-3C30-4C27-9BEA-5E125196DE3D}" type="pres">
      <dgm:prSet presAssocID="{20AAD83D-6390-4194-BCCC-C886BA924004}" presName="hierChild3" presStyleCnt="0"/>
      <dgm:spPr/>
    </dgm:pt>
  </dgm:ptLst>
  <dgm:cxnLst>
    <dgm:cxn modelId="{B86A97A7-5F4D-456F-985C-87551853D1F9}" srcId="{20AAD83D-6390-4194-BCCC-C886BA924004}" destId="{DFC13BC0-0DD1-4B11-A6BA-483B38F3E566}" srcOrd="5" destOrd="0" parTransId="{02D04DA5-683C-4B8A-9B68-6DEAEB35DFD5}" sibTransId="{9D30D94F-1C30-44E9-87F9-0FCA8E1A2601}"/>
    <dgm:cxn modelId="{79B37379-7113-4A73-B1C0-0DF1A7C178B8}" type="presOf" srcId="{7F63E45A-0A3D-4405-997C-48A5E83F7B3F}" destId="{2D54598B-29C1-46C7-90D0-F7F67E9DCAD6}" srcOrd="0" destOrd="0" presId="urn:microsoft.com/office/officeart/2005/8/layout/orgChart1"/>
    <dgm:cxn modelId="{6F36EEBA-2637-4494-9B6C-42C92B2CA541}" srcId="{507E3D1F-A15A-4A60-A574-E616C226358F}" destId="{20AAD83D-6390-4194-BCCC-C886BA924004}" srcOrd="0" destOrd="0" parTransId="{C1EE23BC-47F8-4B3E-AA99-9AAE3258C28C}" sibTransId="{7A50ADA6-05B7-4D48-BE9F-90E636C733CA}"/>
    <dgm:cxn modelId="{1C6E344A-AA2A-48EF-A986-03F11EC1B325}" srcId="{20AAD83D-6390-4194-BCCC-C886BA924004}" destId="{AD85B314-2835-4223-BC18-A4DE238F5F8F}" srcOrd="4" destOrd="0" parTransId="{7F63E45A-0A3D-4405-997C-48A5E83F7B3F}" sibTransId="{4DD2B0F9-8B29-48AD-B070-41504BFE5BE8}"/>
    <dgm:cxn modelId="{8BC26ADE-1021-435D-85E6-5382123CF057}" type="presOf" srcId="{16B49B58-BA62-42D4-B584-0E2A195F85DC}" destId="{FF856059-D997-4CA2-8B64-47CE1898BE77}" srcOrd="0" destOrd="0" presId="urn:microsoft.com/office/officeart/2005/8/layout/orgChart1"/>
    <dgm:cxn modelId="{2840BFAE-4E0B-4C9E-8858-CB90D300B455}" type="presOf" srcId="{226AC79A-DD48-41A5-9393-5F033ED0292A}" destId="{7C498903-0632-441F-9188-EFDF7FF76B95}" srcOrd="0" destOrd="0" presId="urn:microsoft.com/office/officeart/2005/8/layout/orgChart1"/>
    <dgm:cxn modelId="{DA955842-6887-4BE4-918F-78EBF56885D4}" type="presOf" srcId="{AD85B314-2835-4223-BC18-A4DE238F5F8F}" destId="{8282E628-569F-4C23-BAEE-CCBC74F38838}" srcOrd="0" destOrd="0" presId="urn:microsoft.com/office/officeart/2005/8/layout/orgChart1"/>
    <dgm:cxn modelId="{7BCFDA9E-3B4E-4D5D-8B63-DE0C060B46B4}" type="presOf" srcId="{7D825FFF-5646-41EE-83E1-A5E8366917A4}" destId="{D1D7F136-758D-477C-ADB9-645503F09817}" srcOrd="1" destOrd="0" presId="urn:microsoft.com/office/officeart/2005/8/layout/orgChart1"/>
    <dgm:cxn modelId="{DF5586AF-3B85-4BD9-9D83-6D881D0F50AB}" type="presOf" srcId="{20AAD83D-6390-4194-BCCC-C886BA924004}" destId="{51E18161-B47B-43AB-A83D-BC210EEC2AE9}" srcOrd="1" destOrd="0" presId="urn:microsoft.com/office/officeart/2005/8/layout/orgChart1"/>
    <dgm:cxn modelId="{EF3A0D4D-2179-441C-A288-14F57DF3C6A2}" type="presOf" srcId="{4B734ECC-07A6-4224-BD2A-62DD5345C608}" destId="{A6E9A535-8064-4756-B299-A28E02A590CD}" srcOrd="1" destOrd="0" presId="urn:microsoft.com/office/officeart/2005/8/layout/orgChart1"/>
    <dgm:cxn modelId="{9D6A54F1-7C11-4BC5-AA38-E1DFA8C5C230}" type="presOf" srcId="{238249AA-C657-454C-AA8D-503BB15D64A6}" destId="{48CC637D-14DC-4851-AF6B-FB9D8834D874}" srcOrd="0" destOrd="0" presId="urn:microsoft.com/office/officeart/2005/8/layout/orgChart1"/>
    <dgm:cxn modelId="{788FDE23-C3B4-4407-BC9B-601BDAE5AFC2}" type="presOf" srcId="{4B734ECC-07A6-4224-BD2A-62DD5345C608}" destId="{E1E786CC-FD3E-49F0-AF2D-F5987877FE58}" srcOrd="0" destOrd="0" presId="urn:microsoft.com/office/officeart/2005/8/layout/orgChart1"/>
    <dgm:cxn modelId="{8340A61E-2673-43CD-96E3-5D26D2E29CDC}" srcId="{20AAD83D-6390-4194-BCCC-C886BA924004}" destId="{4B734ECC-07A6-4224-BD2A-62DD5345C608}" srcOrd="1" destOrd="0" parTransId="{16B49B58-BA62-42D4-B584-0E2A195F85DC}" sibTransId="{3480D4BB-F297-486B-BBA7-D4B7AC4ACB69}"/>
    <dgm:cxn modelId="{02CDD9C6-4C5B-4CD4-83C2-995F899C9C7D}" type="presOf" srcId="{425641CA-DE4E-45A1-BEE3-2E21D78410D2}" destId="{F859C8C8-208A-40EF-B7E0-8D1272FE72D3}" srcOrd="0" destOrd="0" presId="urn:microsoft.com/office/officeart/2005/8/layout/orgChart1"/>
    <dgm:cxn modelId="{79591297-73EE-448E-93CE-1C6518C4B83B}" type="presOf" srcId="{805E72EC-3615-430A-B316-7FAAABBBEBFB}" destId="{0428B939-A0FB-43B1-AF38-26AC786809C8}" srcOrd="0" destOrd="0" presId="urn:microsoft.com/office/officeart/2005/8/layout/orgChart1"/>
    <dgm:cxn modelId="{7F99F339-2271-4F4D-98E1-B56CA9908E53}" type="presOf" srcId="{011C8BED-1B4D-45EA-9F9A-67A2A12AC085}" destId="{12C6313A-AF23-4DF2-9366-DABCCAC62551}" srcOrd="0" destOrd="0" presId="urn:microsoft.com/office/officeart/2005/8/layout/orgChart1"/>
    <dgm:cxn modelId="{0B9EC349-7EC6-40F2-AD35-B3B951EA573D}" srcId="{20AAD83D-6390-4194-BCCC-C886BA924004}" destId="{7D825FFF-5646-41EE-83E1-A5E8366917A4}" srcOrd="2" destOrd="0" parTransId="{226AC79A-DD48-41A5-9393-5F033ED0292A}" sibTransId="{C8D7AD6C-0E9E-4CD2-9FAC-3A2D669EABE1}"/>
    <dgm:cxn modelId="{7FF65B73-FE52-48A6-BD8C-79934EAC2556}" srcId="{20AAD83D-6390-4194-BCCC-C886BA924004}" destId="{011C8BED-1B4D-45EA-9F9A-67A2A12AC085}" srcOrd="0" destOrd="0" parTransId="{425641CA-DE4E-45A1-BEE3-2E21D78410D2}" sibTransId="{E716A0AE-5580-400B-AF62-80CD0B8CDB48}"/>
    <dgm:cxn modelId="{1DDE09F6-45FA-464D-95F0-63B5ACB985F6}" srcId="{20AAD83D-6390-4194-BCCC-C886BA924004}" destId="{805E72EC-3615-430A-B316-7FAAABBBEBFB}" srcOrd="3" destOrd="0" parTransId="{238249AA-C657-454C-AA8D-503BB15D64A6}" sibTransId="{71A2758B-A516-4B65-9920-148FEACFF781}"/>
    <dgm:cxn modelId="{FA8F15EA-76AE-40A2-A4FC-CD78D2510422}" type="presOf" srcId="{DFC13BC0-0DD1-4B11-A6BA-483B38F3E566}" destId="{0F81ADC0-077D-4EF5-B119-ECD23391CEC0}" srcOrd="1" destOrd="0" presId="urn:microsoft.com/office/officeart/2005/8/layout/orgChart1"/>
    <dgm:cxn modelId="{7E66430D-3BE5-4CA8-8D92-101717234A45}" type="presOf" srcId="{7D825FFF-5646-41EE-83E1-A5E8366917A4}" destId="{94FEF1A9-FB09-4DB2-B975-ED63F9041017}" srcOrd="0" destOrd="0" presId="urn:microsoft.com/office/officeart/2005/8/layout/orgChart1"/>
    <dgm:cxn modelId="{0C7D504F-FC42-405D-924F-505E52F9E0AE}" type="presOf" srcId="{DFC13BC0-0DD1-4B11-A6BA-483B38F3E566}" destId="{17C7F645-D77C-4397-BA08-72D8DC10D7B5}" srcOrd="0" destOrd="0" presId="urn:microsoft.com/office/officeart/2005/8/layout/orgChart1"/>
    <dgm:cxn modelId="{088163D8-54C4-4EDF-A970-74E67BD44547}" type="presOf" srcId="{02D04DA5-683C-4B8A-9B68-6DEAEB35DFD5}" destId="{5F480F87-00DC-4500-B139-B6AEB3313C66}" srcOrd="0" destOrd="0" presId="urn:microsoft.com/office/officeart/2005/8/layout/orgChart1"/>
    <dgm:cxn modelId="{BCD08A8E-2057-4508-8F84-6D331E3D0D48}" type="presOf" srcId="{011C8BED-1B4D-45EA-9F9A-67A2A12AC085}" destId="{3796B286-6FB5-452F-833F-A502D553F3C6}" srcOrd="1" destOrd="0" presId="urn:microsoft.com/office/officeart/2005/8/layout/orgChart1"/>
    <dgm:cxn modelId="{B26C899A-9D86-4464-95CC-C0F498B4B944}" type="presOf" srcId="{507E3D1F-A15A-4A60-A574-E616C226358F}" destId="{EF54B72E-EC52-45F1-B45D-F6E978975818}" srcOrd="0" destOrd="0" presId="urn:microsoft.com/office/officeart/2005/8/layout/orgChart1"/>
    <dgm:cxn modelId="{B113D94F-5DB4-44EA-AC32-29D59EE3467E}" type="presOf" srcId="{805E72EC-3615-430A-B316-7FAAABBBEBFB}" destId="{7085307E-E3CD-4994-8777-63882FCA6175}" srcOrd="1" destOrd="0" presId="urn:microsoft.com/office/officeart/2005/8/layout/orgChart1"/>
    <dgm:cxn modelId="{E5F30B2B-46A1-4EFC-8CF9-E974098C465E}" type="presOf" srcId="{AD85B314-2835-4223-BC18-A4DE238F5F8F}" destId="{4C439B04-212A-4C31-8047-5C6F7910BB1C}" srcOrd="1" destOrd="0" presId="urn:microsoft.com/office/officeart/2005/8/layout/orgChart1"/>
    <dgm:cxn modelId="{7EC75576-6DC2-46C1-90AD-924C134E9702}" type="presOf" srcId="{20AAD83D-6390-4194-BCCC-C886BA924004}" destId="{F2BDA581-7075-43A9-BCDC-107D928C35D6}" srcOrd="0" destOrd="0" presId="urn:microsoft.com/office/officeart/2005/8/layout/orgChart1"/>
    <dgm:cxn modelId="{C7B376A6-5504-4A3E-BECC-F0DA303CFB14}" type="presParOf" srcId="{EF54B72E-EC52-45F1-B45D-F6E978975818}" destId="{4B712C39-A2C0-484F-B93D-A537C98BC27F}" srcOrd="0" destOrd="0" presId="urn:microsoft.com/office/officeart/2005/8/layout/orgChart1"/>
    <dgm:cxn modelId="{2CBA8A44-F1BC-491D-9E20-81E28F23FA3E}" type="presParOf" srcId="{4B712C39-A2C0-484F-B93D-A537C98BC27F}" destId="{0D763009-C0AA-445D-8340-3F50DA80AA00}" srcOrd="0" destOrd="0" presId="urn:microsoft.com/office/officeart/2005/8/layout/orgChart1"/>
    <dgm:cxn modelId="{1FAC3963-146B-4815-8F28-926418B0FC91}" type="presParOf" srcId="{0D763009-C0AA-445D-8340-3F50DA80AA00}" destId="{F2BDA581-7075-43A9-BCDC-107D928C35D6}" srcOrd="0" destOrd="0" presId="urn:microsoft.com/office/officeart/2005/8/layout/orgChart1"/>
    <dgm:cxn modelId="{45FC4D57-AE0C-4547-A333-D1C4D875C2C6}" type="presParOf" srcId="{0D763009-C0AA-445D-8340-3F50DA80AA00}" destId="{51E18161-B47B-43AB-A83D-BC210EEC2AE9}" srcOrd="1" destOrd="0" presId="urn:microsoft.com/office/officeart/2005/8/layout/orgChart1"/>
    <dgm:cxn modelId="{A437B1D0-A887-4B6B-8D37-E2CD543CC75F}" type="presParOf" srcId="{4B712C39-A2C0-484F-B93D-A537C98BC27F}" destId="{9342EB5A-06F6-4230-9B3D-1F0380060C70}" srcOrd="1" destOrd="0" presId="urn:microsoft.com/office/officeart/2005/8/layout/orgChart1"/>
    <dgm:cxn modelId="{D9D25030-F366-4CF6-9705-3AE6A2C37433}" type="presParOf" srcId="{9342EB5A-06F6-4230-9B3D-1F0380060C70}" destId="{F859C8C8-208A-40EF-B7E0-8D1272FE72D3}" srcOrd="0" destOrd="0" presId="urn:microsoft.com/office/officeart/2005/8/layout/orgChart1"/>
    <dgm:cxn modelId="{E2C1FD15-3AD4-4684-8FA5-0B358FF1041A}" type="presParOf" srcId="{9342EB5A-06F6-4230-9B3D-1F0380060C70}" destId="{E851C248-C272-4200-829A-197A72A8C476}" srcOrd="1" destOrd="0" presId="urn:microsoft.com/office/officeart/2005/8/layout/orgChart1"/>
    <dgm:cxn modelId="{E632D379-AB93-474C-8FDC-684542DEDDFC}" type="presParOf" srcId="{E851C248-C272-4200-829A-197A72A8C476}" destId="{9946A7B4-851D-4DE2-942D-A9256BD19081}" srcOrd="0" destOrd="0" presId="urn:microsoft.com/office/officeart/2005/8/layout/orgChart1"/>
    <dgm:cxn modelId="{02295547-3E48-47E8-8413-FB5791B8DC22}" type="presParOf" srcId="{9946A7B4-851D-4DE2-942D-A9256BD19081}" destId="{12C6313A-AF23-4DF2-9366-DABCCAC62551}" srcOrd="0" destOrd="0" presId="urn:microsoft.com/office/officeart/2005/8/layout/orgChart1"/>
    <dgm:cxn modelId="{52E43AB0-2B25-4470-A144-FB190756F3BB}" type="presParOf" srcId="{9946A7B4-851D-4DE2-942D-A9256BD19081}" destId="{3796B286-6FB5-452F-833F-A502D553F3C6}" srcOrd="1" destOrd="0" presId="urn:microsoft.com/office/officeart/2005/8/layout/orgChart1"/>
    <dgm:cxn modelId="{F2F02DE3-3E93-4F94-BB37-26279E646C0E}" type="presParOf" srcId="{E851C248-C272-4200-829A-197A72A8C476}" destId="{2C524997-2E7D-42E6-962A-CB26860277F9}" srcOrd="1" destOrd="0" presId="urn:microsoft.com/office/officeart/2005/8/layout/orgChart1"/>
    <dgm:cxn modelId="{1E217A0E-BD98-4ED7-8CDD-8D0C3CC56E7C}" type="presParOf" srcId="{E851C248-C272-4200-829A-197A72A8C476}" destId="{5CAE6DC6-9ADC-4553-9D23-00FD19C36C9C}" srcOrd="2" destOrd="0" presId="urn:microsoft.com/office/officeart/2005/8/layout/orgChart1"/>
    <dgm:cxn modelId="{DCFCD4C6-67DB-409C-BDE6-B4AF9D723B7E}" type="presParOf" srcId="{9342EB5A-06F6-4230-9B3D-1F0380060C70}" destId="{FF856059-D997-4CA2-8B64-47CE1898BE77}" srcOrd="2" destOrd="0" presId="urn:microsoft.com/office/officeart/2005/8/layout/orgChart1"/>
    <dgm:cxn modelId="{C21F9B10-C515-4C7A-9D67-619B348E07C1}" type="presParOf" srcId="{9342EB5A-06F6-4230-9B3D-1F0380060C70}" destId="{04BE2A0A-2FED-41A4-A291-292E0532A20A}" srcOrd="3" destOrd="0" presId="urn:microsoft.com/office/officeart/2005/8/layout/orgChart1"/>
    <dgm:cxn modelId="{51A2781B-9BB3-44D5-998E-3ADCE452DBAF}" type="presParOf" srcId="{04BE2A0A-2FED-41A4-A291-292E0532A20A}" destId="{73124591-328E-4DCB-BB8A-92246B1A6ABC}" srcOrd="0" destOrd="0" presId="urn:microsoft.com/office/officeart/2005/8/layout/orgChart1"/>
    <dgm:cxn modelId="{43CC95D1-ECB5-483B-85BC-BCAC9698BA6D}" type="presParOf" srcId="{73124591-328E-4DCB-BB8A-92246B1A6ABC}" destId="{E1E786CC-FD3E-49F0-AF2D-F5987877FE58}" srcOrd="0" destOrd="0" presId="urn:microsoft.com/office/officeart/2005/8/layout/orgChart1"/>
    <dgm:cxn modelId="{8753E3A8-F2B0-43A3-B043-E28554EA24FF}" type="presParOf" srcId="{73124591-328E-4DCB-BB8A-92246B1A6ABC}" destId="{A6E9A535-8064-4756-B299-A28E02A590CD}" srcOrd="1" destOrd="0" presId="urn:microsoft.com/office/officeart/2005/8/layout/orgChart1"/>
    <dgm:cxn modelId="{9B156F42-17A4-4924-99D3-1FB00C3B64EC}" type="presParOf" srcId="{04BE2A0A-2FED-41A4-A291-292E0532A20A}" destId="{30E8F1A2-A46A-42DF-B50E-F2E46DC34589}" srcOrd="1" destOrd="0" presId="urn:microsoft.com/office/officeart/2005/8/layout/orgChart1"/>
    <dgm:cxn modelId="{FDC13C39-BDA6-4041-9FAE-0528ED5078DA}" type="presParOf" srcId="{04BE2A0A-2FED-41A4-A291-292E0532A20A}" destId="{F699437E-75CF-4ADA-A96A-7FAEAEA928C6}" srcOrd="2" destOrd="0" presId="urn:microsoft.com/office/officeart/2005/8/layout/orgChart1"/>
    <dgm:cxn modelId="{4E3205F7-174A-49F8-A1C9-D81E73F23969}" type="presParOf" srcId="{9342EB5A-06F6-4230-9B3D-1F0380060C70}" destId="{7C498903-0632-441F-9188-EFDF7FF76B95}" srcOrd="4" destOrd="0" presId="urn:microsoft.com/office/officeart/2005/8/layout/orgChart1"/>
    <dgm:cxn modelId="{39EE8E19-5A8E-469C-9898-4461F10A5837}" type="presParOf" srcId="{9342EB5A-06F6-4230-9B3D-1F0380060C70}" destId="{34BF8B8B-3D94-407F-98E0-662839CD1A36}" srcOrd="5" destOrd="0" presId="urn:microsoft.com/office/officeart/2005/8/layout/orgChart1"/>
    <dgm:cxn modelId="{D6CC5654-8FA3-46B0-93D2-D40779FEE11B}" type="presParOf" srcId="{34BF8B8B-3D94-407F-98E0-662839CD1A36}" destId="{32E32919-A736-43FF-8476-25F9A29674F3}" srcOrd="0" destOrd="0" presId="urn:microsoft.com/office/officeart/2005/8/layout/orgChart1"/>
    <dgm:cxn modelId="{166F9A79-581E-4A37-8810-736FE79D6C22}" type="presParOf" srcId="{32E32919-A736-43FF-8476-25F9A29674F3}" destId="{94FEF1A9-FB09-4DB2-B975-ED63F9041017}" srcOrd="0" destOrd="0" presId="urn:microsoft.com/office/officeart/2005/8/layout/orgChart1"/>
    <dgm:cxn modelId="{1B083427-94D8-4222-B0BD-D32A899D17A7}" type="presParOf" srcId="{32E32919-A736-43FF-8476-25F9A29674F3}" destId="{D1D7F136-758D-477C-ADB9-645503F09817}" srcOrd="1" destOrd="0" presId="urn:microsoft.com/office/officeart/2005/8/layout/orgChart1"/>
    <dgm:cxn modelId="{DE613879-F6E7-4B38-B366-1B2A813A4821}" type="presParOf" srcId="{34BF8B8B-3D94-407F-98E0-662839CD1A36}" destId="{10E95A47-476A-471B-85E0-89EC42704711}" srcOrd="1" destOrd="0" presId="urn:microsoft.com/office/officeart/2005/8/layout/orgChart1"/>
    <dgm:cxn modelId="{07B60E01-270C-4D80-9808-41693ECB7F55}" type="presParOf" srcId="{34BF8B8B-3D94-407F-98E0-662839CD1A36}" destId="{CAFA3A5F-9C6E-4A64-BD02-E61B6DD94093}" srcOrd="2" destOrd="0" presId="urn:microsoft.com/office/officeart/2005/8/layout/orgChart1"/>
    <dgm:cxn modelId="{1BCDB800-FC49-4831-B2EA-E591DDC8669C}" type="presParOf" srcId="{9342EB5A-06F6-4230-9B3D-1F0380060C70}" destId="{48CC637D-14DC-4851-AF6B-FB9D8834D874}" srcOrd="6" destOrd="0" presId="urn:microsoft.com/office/officeart/2005/8/layout/orgChart1"/>
    <dgm:cxn modelId="{4FF0E8A1-0982-4FA9-8B4F-3CB662B1FF96}" type="presParOf" srcId="{9342EB5A-06F6-4230-9B3D-1F0380060C70}" destId="{7D38EC75-0ACE-4344-9E01-C802527B1D2A}" srcOrd="7" destOrd="0" presId="urn:microsoft.com/office/officeart/2005/8/layout/orgChart1"/>
    <dgm:cxn modelId="{ABEA6FA7-AB67-4263-9055-61392ABE0BD6}" type="presParOf" srcId="{7D38EC75-0ACE-4344-9E01-C802527B1D2A}" destId="{4FEDECD8-4E03-4D3A-9129-4EACB32FADF6}" srcOrd="0" destOrd="0" presId="urn:microsoft.com/office/officeart/2005/8/layout/orgChart1"/>
    <dgm:cxn modelId="{856B1556-CA42-47C0-9F55-BAA6FE3D84BD}" type="presParOf" srcId="{4FEDECD8-4E03-4D3A-9129-4EACB32FADF6}" destId="{0428B939-A0FB-43B1-AF38-26AC786809C8}" srcOrd="0" destOrd="0" presId="urn:microsoft.com/office/officeart/2005/8/layout/orgChart1"/>
    <dgm:cxn modelId="{E8F7E013-D489-4D30-9249-2F59D3A8D00F}" type="presParOf" srcId="{4FEDECD8-4E03-4D3A-9129-4EACB32FADF6}" destId="{7085307E-E3CD-4994-8777-63882FCA6175}" srcOrd="1" destOrd="0" presId="urn:microsoft.com/office/officeart/2005/8/layout/orgChart1"/>
    <dgm:cxn modelId="{5096EA00-FC2B-4381-826C-536088E11508}" type="presParOf" srcId="{7D38EC75-0ACE-4344-9E01-C802527B1D2A}" destId="{085D1CDA-95C4-4AEB-9B2E-758D771352EF}" srcOrd="1" destOrd="0" presId="urn:microsoft.com/office/officeart/2005/8/layout/orgChart1"/>
    <dgm:cxn modelId="{00876DBF-C670-425C-8D77-7097C18E4D49}" type="presParOf" srcId="{7D38EC75-0ACE-4344-9E01-C802527B1D2A}" destId="{60BF49B4-70C6-4BF7-BC17-9BB458F99611}" srcOrd="2" destOrd="0" presId="urn:microsoft.com/office/officeart/2005/8/layout/orgChart1"/>
    <dgm:cxn modelId="{76174BC3-8EE4-4AD3-82CA-F8689476999C}" type="presParOf" srcId="{9342EB5A-06F6-4230-9B3D-1F0380060C70}" destId="{2D54598B-29C1-46C7-90D0-F7F67E9DCAD6}" srcOrd="8" destOrd="0" presId="urn:microsoft.com/office/officeart/2005/8/layout/orgChart1"/>
    <dgm:cxn modelId="{E4004263-E820-4841-B905-9F90405ABDB3}" type="presParOf" srcId="{9342EB5A-06F6-4230-9B3D-1F0380060C70}" destId="{880DB6D3-9B6E-4B51-87CA-1D01ADD6910D}" srcOrd="9" destOrd="0" presId="urn:microsoft.com/office/officeart/2005/8/layout/orgChart1"/>
    <dgm:cxn modelId="{370D6152-C279-45C8-9B09-B32710573866}" type="presParOf" srcId="{880DB6D3-9B6E-4B51-87CA-1D01ADD6910D}" destId="{462CFC1E-2402-41B6-97B4-8E7E0BF818C9}" srcOrd="0" destOrd="0" presId="urn:microsoft.com/office/officeart/2005/8/layout/orgChart1"/>
    <dgm:cxn modelId="{C3E20F41-5626-4A27-B0F1-4106653AE369}" type="presParOf" srcId="{462CFC1E-2402-41B6-97B4-8E7E0BF818C9}" destId="{8282E628-569F-4C23-BAEE-CCBC74F38838}" srcOrd="0" destOrd="0" presId="urn:microsoft.com/office/officeart/2005/8/layout/orgChart1"/>
    <dgm:cxn modelId="{F74D4B37-677C-4375-8F0E-E52C86B29DD4}" type="presParOf" srcId="{462CFC1E-2402-41B6-97B4-8E7E0BF818C9}" destId="{4C439B04-212A-4C31-8047-5C6F7910BB1C}" srcOrd="1" destOrd="0" presId="urn:microsoft.com/office/officeart/2005/8/layout/orgChart1"/>
    <dgm:cxn modelId="{068AC241-7B37-4ECA-A596-0985AB68924D}" type="presParOf" srcId="{880DB6D3-9B6E-4B51-87CA-1D01ADD6910D}" destId="{3DB85559-77B6-4B99-97E3-9821DF873AF2}" srcOrd="1" destOrd="0" presId="urn:microsoft.com/office/officeart/2005/8/layout/orgChart1"/>
    <dgm:cxn modelId="{D534D3CF-5CF3-4DFD-9298-C9247DCB7CE0}" type="presParOf" srcId="{880DB6D3-9B6E-4B51-87CA-1D01ADD6910D}" destId="{D8253529-3ED8-4C3F-BC24-DCD8F7344154}" srcOrd="2" destOrd="0" presId="urn:microsoft.com/office/officeart/2005/8/layout/orgChart1"/>
    <dgm:cxn modelId="{A8FFA503-29A5-4709-8168-5DE6B7AB7B7F}" type="presParOf" srcId="{9342EB5A-06F6-4230-9B3D-1F0380060C70}" destId="{5F480F87-00DC-4500-B139-B6AEB3313C66}" srcOrd="10" destOrd="0" presId="urn:microsoft.com/office/officeart/2005/8/layout/orgChart1"/>
    <dgm:cxn modelId="{232E69A1-7471-4CB9-9C63-926CC000D4CC}" type="presParOf" srcId="{9342EB5A-06F6-4230-9B3D-1F0380060C70}" destId="{5F51EA46-3277-45E1-A1CB-6FEE25C5648D}" srcOrd="11" destOrd="0" presId="urn:microsoft.com/office/officeart/2005/8/layout/orgChart1"/>
    <dgm:cxn modelId="{DA68D3A5-6BCE-4B0D-A2CB-2613A7A083F8}" type="presParOf" srcId="{5F51EA46-3277-45E1-A1CB-6FEE25C5648D}" destId="{AA4F5809-C85A-4538-9CE1-2031696E044B}" srcOrd="0" destOrd="0" presId="urn:microsoft.com/office/officeart/2005/8/layout/orgChart1"/>
    <dgm:cxn modelId="{37D51D77-3F8D-47A8-8A52-A3086D1A2027}" type="presParOf" srcId="{AA4F5809-C85A-4538-9CE1-2031696E044B}" destId="{17C7F645-D77C-4397-BA08-72D8DC10D7B5}" srcOrd="0" destOrd="0" presId="urn:microsoft.com/office/officeart/2005/8/layout/orgChart1"/>
    <dgm:cxn modelId="{839F0822-4E64-4D21-BF6A-F62A5BA0D09F}" type="presParOf" srcId="{AA4F5809-C85A-4538-9CE1-2031696E044B}" destId="{0F81ADC0-077D-4EF5-B119-ECD23391CEC0}" srcOrd="1" destOrd="0" presId="urn:microsoft.com/office/officeart/2005/8/layout/orgChart1"/>
    <dgm:cxn modelId="{0A34E152-E121-45BB-BF07-87A0B9E1A4E9}" type="presParOf" srcId="{5F51EA46-3277-45E1-A1CB-6FEE25C5648D}" destId="{09ECB895-35D9-4089-B726-5F1A6DD0F2F2}" srcOrd="1" destOrd="0" presId="urn:microsoft.com/office/officeart/2005/8/layout/orgChart1"/>
    <dgm:cxn modelId="{7067A931-B904-4F2C-993D-AAEBE3376ADE}" type="presParOf" srcId="{5F51EA46-3277-45E1-A1CB-6FEE25C5648D}" destId="{A044964F-DA40-4467-AA58-C2D968C0FF79}" srcOrd="2" destOrd="0" presId="urn:microsoft.com/office/officeart/2005/8/layout/orgChart1"/>
    <dgm:cxn modelId="{935B456F-611D-49FB-938D-12CEDFA954AC}" type="presParOf" srcId="{4B712C39-A2C0-484F-B93D-A537C98BC27F}" destId="{963EA3A9-3C30-4C27-9BEA-5E125196DE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651387-0C1E-49A0-9C53-B71B94A827DB}" type="doc">
      <dgm:prSet loTypeId="urn:microsoft.com/office/officeart/2005/8/layout/orgChart1" loCatId="hierarchy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7C3B106-5C6A-47D9-AABF-3AC2DD0AFA4A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台鐵神票手後台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175D644D-74EB-41DC-8128-A27D303BC23D}" type="parTrans" cxnId="{BAC03BEE-0E35-4D41-BFFD-DF930567F21A}">
      <dgm:prSet/>
      <dgm:spPr/>
      <dgm:t>
        <a:bodyPr/>
        <a:lstStyle/>
        <a:p>
          <a:endParaRPr lang="zh-TW" altLang="en-US"/>
        </a:p>
      </dgm:t>
    </dgm:pt>
    <dgm:pt modelId="{336071FF-A9A7-452C-A715-71D3497ECAF6}" type="sibTrans" cxnId="{BAC03BEE-0E35-4D41-BFFD-DF930567F21A}">
      <dgm:prSet/>
      <dgm:spPr/>
      <dgm:t>
        <a:bodyPr/>
        <a:lstStyle/>
        <a:p>
          <a:endParaRPr lang="zh-TW" altLang="en-US"/>
        </a:p>
      </dgm:t>
    </dgm:pt>
    <dgm:pt modelId="{A4FFAA9E-21CC-4787-AEF9-C16A4052C3F4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管理者系統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5438A9CE-D8EF-447E-9368-D49F89893880}" type="parTrans" cxnId="{63033F36-F182-412B-8068-6DC5CA8665B4}">
      <dgm:prSet/>
      <dgm:spPr/>
      <dgm:t>
        <a:bodyPr/>
        <a:lstStyle/>
        <a:p>
          <a:endParaRPr lang="zh-TW" altLang="en-US"/>
        </a:p>
      </dgm:t>
    </dgm:pt>
    <dgm:pt modelId="{BB2D7B1A-5031-4B48-BD8B-F46900430DE2}" type="sibTrans" cxnId="{63033F36-F182-412B-8068-6DC5CA8665B4}">
      <dgm:prSet/>
      <dgm:spPr/>
      <dgm:t>
        <a:bodyPr/>
        <a:lstStyle/>
        <a:p>
          <a:endParaRPr lang="zh-TW" altLang="en-US"/>
        </a:p>
      </dgm:t>
    </dgm:pt>
    <dgm:pt modelId="{0139C649-99C2-4CF3-91B4-D3A4A622CAAC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最新消息維護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FC87C33C-F5D0-41A9-9026-AE6B977FCB21}" type="parTrans" cxnId="{A6768242-F6BD-4036-90CB-425B65BAD726}">
      <dgm:prSet/>
      <dgm:spPr/>
      <dgm:t>
        <a:bodyPr/>
        <a:lstStyle/>
        <a:p>
          <a:endParaRPr lang="zh-TW" altLang="en-US"/>
        </a:p>
      </dgm:t>
    </dgm:pt>
    <dgm:pt modelId="{68DC039C-211A-4156-910B-E3CED3058E6D}" type="sibTrans" cxnId="{A6768242-F6BD-4036-90CB-425B65BAD726}">
      <dgm:prSet/>
      <dgm:spPr/>
      <dgm:t>
        <a:bodyPr/>
        <a:lstStyle/>
        <a:p>
          <a:endParaRPr lang="zh-TW" altLang="en-US"/>
        </a:p>
      </dgm:t>
    </dgm:pt>
    <dgm:pt modelId="{629F6ECE-00C4-420F-875D-C7D92436C416}">
      <dgm:prSet phldrT="[文字]" custT="1"/>
      <dgm:spPr/>
      <dgm:t>
        <a:bodyPr/>
        <a:lstStyle/>
        <a:p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車次車位維護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C9C8C2B3-9DA9-41D6-B1EE-946F47372903}" type="parTrans" cxnId="{CAC77224-C4F8-4944-ADD9-FAE6660236DE}">
      <dgm:prSet/>
      <dgm:spPr/>
      <dgm:t>
        <a:bodyPr/>
        <a:lstStyle/>
        <a:p>
          <a:endParaRPr lang="zh-TW" altLang="en-US"/>
        </a:p>
      </dgm:t>
    </dgm:pt>
    <dgm:pt modelId="{4981DDC0-B5BC-4CD4-8B01-CF57873B6686}" type="sibTrans" cxnId="{CAC77224-C4F8-4944-ADD9-FAE6660236DE}">
      <dgm:prSet/>
      <dgm:spPr/>
      <dgm:t>
        <a:bodyPr/>
        <a:lstStyle/>
        <a:p>
          <a:endParaRPr lang="zh-TW" altLang="en-US"/>
        </a:p>
      </dgm:t>
    </dgm:pt>
    <dgm:pt modelId="{E00511E0-9533-467C-859C-FC229ABC7619}">
      <dgm:prSet phldrT="[文字]" custT="1"/>
      <dgm:spPr/>
      <dgm:t>
        <a:bodyPr/>
        <a:lstStyle/>
        <a:p>
          <a:r>
            <a:rPr lang="en-US" altLang="zh-TW" sz="1400" b="1" dirty="0" smtClean="0">
              <a:latin typeface="Adobe 繁黑體 Std B" pitchFamily="34" charset="-120"/>
              <a:ea typeface="Adobe 繁黑體 Std B" pitchFamily="34" charset="-120"/>
            </a:rPr>
            <a:t>Q&amp;A</a:t>
          </a:r>
          <a:r>
            <a:rPr lang="zh-TW" altLang="en-US" sz="1400" b="1" dirty="0" smtClean="0">
              <a:latin typeface="Adobe 繁黑體 Std B" pitchFamily="34" charset="-120"/>
              <a:ea typeface="Adobe 繁黑體 Std B" pitchFamily="34" charset="-120"/>
            </a:rPr>
            <a:t>維護</a:t>
          </a:r>
          <a:endParaRPr lang="zh-TW" altLang="en-US" sz="1400" b="1" dirty="0">
            <a:latin typeface="Adobe 繁黑體 Std B" pitchFamily="34" charset="-120"/>
            <a:ea typeface="Adobe 繁黑體 Std B" pitchFamily="34" charset="-120"/>
          </a:endParaRPr>
        </a:p>
      </dgm:t>
    </dgm:pt>
    <dgm:pt modelId="{A3FB435B-F369-407A-A532-F981347E7639}" type="parTrans" cxnId="{E186FB45-0BCC-433B-AC98-30CB50218A75}">
      <dgm:prSet/>
      <dgm:spPr/>
      <dgm:t>
        <a:bodyPr/>
        <a:lstStyle/>
        <a:p>
          <a:endParaRPr lang="zh-TW" altLang="en-US"/>
        </a:p>
      </dgm:t>
    </dgm:pt>
    <dgm:pt modelId="{3DA0A3D7-1307-4794-A59D-774B23A9FE0C}" type="sibTrans" cxnId="{E186FB45-0BCC-433B-AC98-30CB50218A75}">
      <dgm:prSet/>
      <dgm:spPr/>
      <dgm:t>
        <a:bodyPr/>
        <a:lstStyle/>
        <a:p>
          <a:endParaRPr lang="zh-TW" altLang="en-US"/>
        </a:p>
      </dgm:t>
    </dgm:pt>
    <dgm:pt modelId="{CD333962-64A9-44E1-B5FF-EF7197457977}" type="pres">
      <dgm:prSet presAssocID="{A5651387-0C1E-49A0-9C53-B71B94A827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28C598FA-7D08-4056-BEA8-89F7E7A142FB}" type="pres">
      <dgm:prSet presAssocID="{B7C3B106-5C6A-47D9-AABF-3AC2DD0AFA4A}" presName="hierRoot1" presStyleCnt="0">
        <dgm:presLayoutVars>
          <dgm:hierBranch val="init"/>
        </dgm:presLayoutVars>
      </dgm:prSet>
      <dgm:spPr/>
    </dgm:pt>
    <dgm:pt modelId="{08236EB6-3F97-478B-BD27-1B549F71845B}" type="pres">
      <dgm:prSet presAssocID="{B7C3B106-5C6A-47D9-AABF-3AC2DD0AFA4A}" presName="rootComposite1" presStyleCnt="0"/>
      <dgm:spPr/>
    </dgm:pt>
    <dgm:pt modelId="{4CE89D0D-5D9C-466F-A5B8-9DADBF9E6E03}" type="pres">
      <dgm:prSet presAssocID="{B7C3B106-5C6A-47D9-AABF-3AC2DD0AFA4A}" presName="rootText1" presStyleLbl="node0" presStyleIdx="0" presStyleCnt="1" custScaleX="11454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35E009B-7849-4DF1-AA50-26151365339C}" type="pres">
      <dgm:prSet presAssocID="{B7C3B106-5C6A-47D9-AABF-3AC2DD0AFA4A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C17263F8-DBF8-4F93-B338-5CB1A0765867}" type="pres">
      <dgm:prSet presAssocID="{B7C3B106-5C6A-47D9-AABF-3AC2DD0AFA4A}" presName="hierChild2" presStyleCnt="0"/>
      <dgm:spPr/>
    </dgm:pt>
    <dgm:pt modelId="{58E9226D-D621-4D15-966C-6693A56F2371}" type="pres">
      <dgm:prSet presAssocID="{5438A9CE-D8EF-447E-9368-D49F89893880}" presName="Name37" presStyleLbl="parChTrans1D2" presStyleIdx="0" presStyleCnt="4"/>
      <dgm:spPr/>
      <dgm:t>
        <a:bodyPr/>
        <a:lstStyle/>
        <a:p>
          <a:endParaRPr lang="zh-TW" altLang="en-US"/>
        </a:p>
      </dgm:t>
    </dgm:pt>
    <dgm:pt modelId="{3683E402-7FB2-46D6-AA2E-14B6E025BDC7}" type="pres">
      <dgm:prSet presAssocID="{A4FFAA9E-21CC-4787-AEF9-C16A4052C3F4}" presName="hierRoot2" presStyleCnt="0">
        <dgm:presLayoutVars>
          <dgm:hierBranch val="init"/>
        </dgm:presLayoutVars>
      </dgm:prSet>
      <dgm:spPr/>
    </dgm:pt>
    <dgm:pt modelId="{4B7039FD-4BEB-411B-A272-93FAF837F12E}" type="pres">
      <dgm:prSet presAssocID="{A4FFAA9E-21CC-4787-AEF9-C16A4052C3F4}" presName="rootComposite" presStyleCnt="0"/>
      <dgm:spPr/>
    </dgm:pt>
    <dgm:pt modelId="{2F33B88A-6816-4B2B-B46F-C4261160E720}" type="pres">
      <dgm:prSet presAssocID="{A4FFAA9E-21CC-4787-AEF9-C16A4052C3F4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3DD873-A0F0-4336-9693-9E9DA14BFBFA}" type="pres">
      <dgm:prSet presAssocID="{A4FFAA9E-21CC-4787-AEF9-C16A4052C3F4}" presName="rootConnector" presStyleLbl="node2" presStyleIdx="0" presStyleCnt="4"/>
      <dgm:spPr/>
      <dgm:t>
        <a:bodyPr/>
        <a:lstStyle/>
        <a:p>
          <a:endParaRPr lang="zh-TW" altLang="en-US"/>
        </a:p>
      </dgm:t>
    </dgm:pt>
    <dgm:pt modelId="{64F2300C-3690-4A1B-AA43-2B1BBE403628}" type="pres">
      <dgm:prSet presAssocID="{A4FFAA9E-21CC-4787-AEF9-C16A4052C3F4}" presName="hierChild4" presStyleCnt="0"/>
      <dgm:spPr/>
    </dgm:pt>
    <dgm:pt modelId="{99E0B3B8-600F-4630-AED8-F60C70BA5BCC}" type="pres">
      <dgm:prSet presAssocID="{A4FFAA9E-21CC-4787-AEF9-C16A4052C3F4}" presName="hierChild5" presStyleCnt="0"/>
      <dgm:spPr/>
    </dgm:pt>
    <dgm:pt modelId="{89558A5B-0ED2-434A-982A-A5CF5F15163C}" type="pres">
      <dgm:prSet presAssocID="{FC87C33C-F5D0-41A9-9026-AE6B977FCB21}" presName="Name37" presStyleLbl="parChTrans1D2" presStyleIdx="1" presStyleCnt="4"/>
      <dgm:spPr/>
      <dgm:t>
        <a:bodyPr/>
        <a:lstStyle/>
        <a:p>
          <a:endParaRPr lang="zh-TW" altLang="en-US"/>
        </a:p>
      </dgm:t>
    </dgm:pt>
    <dgm:pt modelId="{CB029279-1060-4027-AFE5-467272EF23EE}" type="pres">
      <dgm:prSet presAssocID="{0139C649-99C2-4CF3-91B4-D3A4A622CAAC}" presName="hierRoot2" presStyleCnt="0">
        <dgm:presLayoutVars>
          <dgm:hierBranch val="init"/>
        </dgm:presLayoutVars>
      </dgm:prSet>
      <dgm:spPr/>
    </dgm:pt>
    <dgm:pt modelId="{B80C02B0-5719-4863-9476-18F6E7FC5EE7}" type="pres">
      <dgm:prSet presAssocID="{0139C649-99C2-4CF3-91B4-D3A4A622CAAC}" presName="rootComposite" presStyleCnt="0"/>
      <dgm:spPr/>
    </dgm:pt>
    <dgm:pt modelId="{98BFB7D5-BD85-4FE8-8DBB-64F8531A988F}" type="pres">
      <dgm:prSet presAssocID="{0139C649-99C2-4CF3-91B4-D3A4A622CAAC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16191C0-EEA9-4153-A692-9F11D0D5FDD2}" type="pres">
      <dgm:prSet presAssocID="{0139C649-99C2-4CF3-91B4-D3A4A622CAAC}" presName="rootConnector" presStyleLbl="node2" presStyleIdx="1" presStyleCnt="4"/>
      <dgm:spPr/>
      <dgm:t>
        <a:bodyPr/>
        <a:lstStyle/>
        <a:p>
          <a:endParaRPr lang="zh-TW" altLang="en-US"/>
        </a:p>
      </dgm:t>
    </dgm:pt>
    <dgm:pt modelId="{6803CB62-99D1-49BE-AB8C-5DE12889EF71}" type="pres">
      <dgm:prSet presAssocID="{0139C649-99C2-4CF3-91B4-D3A4A622CAAC}" presName="hierChild4" presStyleCnt="0"/>
      <dgm:spPr/>
    </dgm:pt>
    <dgm:pt modelId="{E4F9C40D-E985-4E0D-A7E0-8F86EB29B548}" type="pres">
      <dgm:prSet presAssocID="{0139C649-99C2-4CF3-91B4-D3A4A622CAAC}" presName="hierChild5" presStyleCnt="0"/>
      <dgm:spPr/>
    </dgm:pt>
    <dgm:pt modelId="{7C150F9D-1AD9-434A-801B-896FE1F7B1C5}" type="pres">
      <dgm:prSet presAssocID="{C9C8C2B3-9DA9-41D6-B1EE-946F47372903}" presName="Name37" presStyleLbl="parChTrans1D2" presStyleIdx="2" presStyleCnt="4"/>
      <dgm:spPr/>
      <dgm:t>
        <a:bodyPr/>
        <a:lstStyle/>
        <a:p>
          <a:endParaRPr lang="zh-TW" altLang="en-US"/>
        </a:p>
      </dgm:t>
    </dgm:pt>
    <dgm:pt modelId="{9503B457-6410-4266-A1DE-63C88CD1B675}" type="pres">
      <dgm:prSet presAssocID="{629F6ECE-00C4-420F-875D-C7D92436C416}" presName="hierRoot2" presStyleCnt="0">
        <dgm:presLayoutVars>
          <dgm:hierBranch val="init"/>
        </dgm:presLayoutVars>
      </dgm:prSet>
      <dgm:spPr/>
    </dgm:pt>
    <dgm:pt modelId="{56284185-12C2-489A-BCBB-3EBE07E103FB}" type="pres">
      <dgm:prSet presAssocID="{629F6ECE-00C4-420F-875D-C7D92436C416}" presName="rootComposite" presStyleCnt="0"/>
      <dgm:spPr/>
    </dgm:pt>
    <dgm:pt modelId="{255A6537-27A8-42B1-9B1D-4326CE2F0913}" type="pres">
      <dgm:prSet presAssocID="{629F6ECE-00C4-420F-875D-C7D92436C416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48DF10D-D183-4426-B027-32711418AED3}" type="pres">
      <dgm:prSet presAssocID="{629F6ECE-00C4-420F-875D-C7D92436C416}" presName="rootConnector" presStyleLbl="node2" presStyleIdx="2" presStyleCnt="4"/>
      <dgm:spPr/>
      <dgm:t>
        <a:bodyPr/>
        <a:lstStyle/>
        <a:p>
          <a:endParaRPr lang="zh-TW" altLang="en-US"/>
        </a:p>
      </dgm:t>
    </dgm:pt>
    <dgm:pt modelId="{23C4FCCE-0A0C-475E-AE58-05DAE700EA7F}" type="pres">
      <dgm:prSet presAssocID="{629F6ECE-00C4-420F-875D-C7D92436C416}" presName="hierChild4" presStyleCnt="0"/>
      <dgm:spPr/>
    </dgm:pt>
    <dgm:pt modelId="{B3BF36D3-8255-4BCA-9ADC-8D9DB434E560}" type="pres">
      <dgm:prSet presAssocID="{629F6ECE-00C4-420F-875D-C7D92436C416}" presName="hierChild5" presStyleCnt="0"/>
      <dgm:spPr/>
    </dgm:pt>
    <dgm:pt modelId="{5B16A136-2BCC-46C5-97C7-B6E2604BB276}" type="pres">
      <dgm:prSet presAssocID="{A3FB435B-F369-407A-A532-F981347E7639}" presName="Name37" presStyleLbl="parChTrans1D2" presStyleIdx="3" presStyleCnt="4"/>
      <dgm:spPr/>
      <dgm:t>
        <a:bodyPr/>
        <a:lstStyle/>
        <a:p>
          <a:endParaRPr lang="zh-TW" altLang="en-US"/>
        </a:p>
      </dgm:t>
    </dgm:pt>
    <dgm:pt modelId="{C9D4178C-2583-4557-9911-A5DBDBCD582D}" type="pres">
      <dgm:prSet presAssocID="{E00511E0-9533-467C-859C-FC229ABC7619}" presName="hierRoot2" presStyleCnt="0">
        <dgm:presLayoutVars>
          <dgm:hierBranch val="init"/>
        </dgm:presLayoutVars>
      </dgm:prSet>
      <dgm:spPr/>
    </dgm:pt>
    <dgm:pt modelId="{3CF0223B-8FAE-4195-B98E-8C74298568CC}" type="pres">
      <dgm:prSet presAssocID="{E00511E0-9533-467C-859C-FC229ABC7619}" presName="rootComposite" presStyleCnt="0"/>
      <dgm:spPr/>
    </dgm:pt>
    <dgm:pt modelId="{C556FEBD-F35B-4E01-9A49-8E59E97051CC}" type="pres">
      <dgm:prSet presAssocID="{E00511E0-9533-467C-859C-FC229ABC7619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42DD708-BD3C-4DA7-A013-F348CEB79A10}" type="pres">
      <dgm:prSet presAssocID="{E00511E0-9533-467C-859C-FC229ABC7619}" presName="rootConnector" presStyleLbl="node2" presStyleIdx="3" presStyleCnt="4"/>
      <dgm:spPr/>
      <dgm:t>
        <a:bodyPr/>
        <a:lstStyle/>
        <a:p>
          <a:endParaRPr lang="zh-TW" altLang="en-US"/>
        </a:p>
      </dgm:t>
    </dgm:pt>
    <dgm:pt modelId="{0C516B94-6C35-4C1D-AB3F-99724A4E24F8}" type="pres">
      <dgm:prSet presAssocID="{E00511E0-9533-467C-859C-FC229ABC7619}" presName="hierChild4" presStyleCnt="0"/>
      <dgm:spPr/>
    </dgm:pt>
    <dgm:pt modelId="{D8D8F8B4-1F5D-486C-8EF8-F9DA985F8BC2}" type="pres">
      <dgm:prSet presAssocID="{E00511E0-9533-467C-859C-FC229ABC7619}" presName="hierChild5" presStyleCnt="0"/>
      <dgm:spPr/>
    </dgm:pt>
    <dgm:pt modelId="{E2A87FC2-76D2-4B88-AE17-10E5BBC7DFF0}" type="pres">
      <dgm:prSet presAssocID="{B7C3B106-5C6A-47D9-AABF-3AC2DD0AFA4A}" presName="hierChild3" presStyleCnt="0"/>
      <dgm:spPr/>
    </dgm:pt>
  </dgm:ptLst>
  <dgm:cxnLst>
    <dgm:cxn modelId="{24983CCB-DF47-4E6F-8B9B-607E7612B298}" type="presOf" srcId="{B7C3B106-5C6A-47D9-AABF-3AC2DD0AFA4A}" destId="{4CE89D0D-5D9C-466F-A5B8-9DADBF9E6E03}" srcOrd="0" destOrd="0" presId="urn:microsoft.com/office/officeart/2005/8/layout/orgChart1"/>
    <dgm:cxn modelId="{0BDCFC9A-4413-464D-8BEA-DA83C4717B61}" type="presOf" srcId="{0139C649-99C2-4CF3-91B4-D3A4A622CAAC}" destId="{98BFB7D5-BD85-4FE8-8DBB-64F8531A988F}" srcOrd="0" destOrd="0" presId="urn:microsoft.com/office/officeart/2005/8/layout/orgChart1"/>
    <dgm:cxn modelId="{E9874AE5-1E88-4C5C-9A52-8455B6F4B437}" type="presOf" srcId="{E00511E0-9533-467C-859C-FC229ABC7619}" destId="{342DD708-BD3C-4DA7-A013-F348CEB79A10}" srcOrd="1" destOrd="0" presId="urn:microsoft.com/office/officeart/2005/8/layout/orgChart1"/>
    <dgm:cxn modelId="{BAC03BEE-0E35-4D41-BFFD-DF930567F21A}" srcId="{A5651387-0C1E-49A0-9C53-B71B94A827DB}" destId="{B7C3B106-5C6A-47D9-AABF-3AC2DD0AFA4A}" srcOrd="0" destOrd="0" parTransId="{175D644D-74EB-41DC-8128-A27D303BC23D}" sibTransId="{336071FF-A9A7-452C-A715-71D3497ECAF6}"/>
    <dgm:cxn modelId="{A6768242-F6BD-4036-90CB-425B65BAD726}" srcId="{B7C3B106-5C6A-47D9-AABF-3AC2DD0AFA4A}" destId="{0139C649-99C2-4CF3-91B4-D3A4A622CAAC}" srcOrd="1" destOrd="0" parTransId="{FC87C33C-F5D0-41A9-9026-AE6B977FCB21}" sibTransId="{68DC039C-211A-4156-910B-E3CED3058E6D}"/>
    <dgm:cxn modelId="{1B242821-3EE3-480F-9BD5-2B9BBC24BACB}" type="presOf" srcId="{C9C8C2B3-9DA9-41D6-B1EE-946F47372903}" destId="{7C150F9D-1AD9-434A-801B-896FE1F7B1C5}" srcOrd="0" destOrd="0" presId="urn:microsoft.com/office/officeart/2005/8/layout/orgChart1"/>
    <dgm:cxn modelId="{E7C96661-7383-41CA-8BE5-91C4A98E15C7}" type="presOf" srcId="{A4FFAA9E-21CC-4787-AEF9-C16A4052C3F4}" destId="{2F33B88A-6816-4B2B-B46F-C4261160E720}" srcOrd="0" destOrd="0" presId="urn:microsoft.com/office/officeart/2005/8/layout/orgChart1"/>
    <dgm:cxn modelId="{6DAF3230-8B92-4360-85B2-64C90E94031A}" type="presOf" srcId="{0139C649-99C2-4CF3-91B4-D3A4A622CAAC}" destId="{116191C0-EEA9-4153-A692-9F11D0D5FDD2}" srcOrd="1" destOrd="0" presId="urn:microsoft.com/office/officeart/2005/8/layout/orgChart1"/>
    <dgm:cxn modelId="{57411309-6DCE-439C-A88D-3FBF1CD3E3DA}" type="presOf" srcId="{FC87C33C-F5D0-41A9-9026-AE6B977FCB21}" destId="{89558A5B-0ED2-434A-982A-A5CF5F15163C}" srcOrd="0" destOrd="0" presId="urn:microsoft.com/office/officeart/2005/8/layout/orgChart1"/>
    <dgm:cxn modelId="{E186FB45-0BCC-433B-AC98-30CB50218A75}" srcId="{B7C3B106-5C6A-47D9-AABF-3AC2DD0AFA4A}" destId="{E00511E0-9533-467C-859C-FC229ABC7619}" srcOrd="3" destOrd="0" parTransId="{A3FB435B-F369-407A-A532-F981347E7639}" sibTransId="{3DA0A3D7-1307-4794-A59D-774B23A9FE0C}"/>
    <dgm:cxn modelId="{7D61CE6A-89E5-4D63-88C4-89A98F7D2FE1}" type="presOf" srcId="{629F6ECE-00C4-420F-875D-C7D92436C416}" destId="{255A6537-27A8-42B1-9B1D-4326CE2F0913}" srcOrd="0" destOrd="0" presId="urn:microsoft.com/office/officeart/2005/8/layout/orgChart1"/>
    <dgm:cxn modelId="{F5494F25-D7B9-41CD-9D3E-3463FD1653CD}" type="presOf" srcId="{A5651387-0C1E-49A0-9C53-B71B94A827DB}" destId="{CD333962-64A9-44E1-B5FF-EF7197457977}" srcOrd="0" destOrd="0" presId="urn:microsoft.com/office/officeart/2005/8/layout/orgChart1"/>
    <dgm:cxn modelId="{365CC9D6-072A-4C90-BF7D-7443C9120DB0}" type="presOf" srcId="{5438A9CE-D8EF-447E-9368-D49F89893880}" destId="{58E9226D-D621-4D15-966C-6693A56F2371}" srcOrd="0" destOrd="0" presId="urn:microsoft.com/office/officeart/2005/8/layout/orgChart1"/>
    <dgm:cxn modelId="{55568F05-188A-44B0-9651-0D1269F3E040}" type="presOf" srcId="{A4FFAA9E-21CC-4787-AEF9-C16A4052C3F4}" destId="{393DD873-A0F0-4336-9693-9E9DA14BFBFA}" srcOrd="1" destOrd="0" presId="urn:microsoft.com/office/officeart/2005/8/layout/orgChart1"/>
    <dgm:cxn modelId="{296E0150-7C95-4BD9-958B-E4539E65CF97}" type="presOf" srcId="{B7C3B106-5C6A-47D9-AABF-3AC2DD0AFA4A}" destId="{635E009B-7849-4DF1-AA50-26151365339C}" srcOrd="1" destOrd="0" presId="urn:microsoft.com/office/officeart/2005/8/layout/orgChart1"/>
    <dgm:cxn modelId="{63033F36-F182-412B-8068-6DC5CA8665B4}" srcId="{B7C3B106-5C6A-47D9-AABF-3AC2DD0AFA4A}" destId="{A4FFAA9E-21CC-4787-AEF9-C16A4052C3F4}" srcOrd="0" destOrd="0" parTransId="{5438A9CE-D8EF-447E-9368-D49F89893880}" sibTransId="{BB2D7B1A-5031-4B48-BD8B-F46900430DE2}"/>
    <dgm:cxn modelId="{23C2ABB7-3FB4-4502-B6B1-DA7FA97E86F6}" type="presOf" srcId="{629F6ECE-00C4-420F-875D-C7D92436C416}" destId="{648DF10D-D183-4426-B027-32711418AED3}" srcOrd="1" destOrd="0" presId="urn:microsoft.com/office/officeart/2005/8/layout/orgChart1"/>
    <dgm:cxn modelId="{CAC77224-C4F8-4944-ADD9-FAE6660236DE}" srcId="{B7C3B106-5C6A-47D9-AABF-3AC2DD0AFA4A}" destId="{629F6ECE-00C4-420F-875D-C7D92436C416}" srcOrd="2" destOrd="0" parTransId="{C9C8C2B3-9DA9-41D6-B1EE-946F47372903}" sibTransId="{4981DDC0-B5BC-4CD4-8B01-CF57873B6686}"/>
    <dgm:cxn modelId="{6C0616E1-50A4-4A70-959E-0B45B37C23A2}" type="presOf" srcId="{E00511E0-9533-467C-859C-FC229ABC7619}" destId="{C556FEBD-F35B-4E01-9A49-8E59E97051CC}" srcOrd="0" destOrd="0" presId="urn:microsoft.com/office/officeart/2005/8/layout/orgChart1"/>
    <dgm:cxn modelId="{674941F1-93ED-4780-93A4-111D4EB5ECA4}" type="presOf" srcId="{A3FB435B-F369-407A-A532-F981347E7639}" destId="{5B16A136-2BCC-46C5-97C7-B6E2604BB276}" srcOrd="0" destOrd="0" presId="urn:microsoft.com/office/officeart/2005/8/layout/orgChart1"/>
    <dgm:cxn modelId="{88EF7846-499D-4CC9-97D0-889C0A864FBB}" type="presParOf" srcId="{CD333962-64A9-44E1-B5FF-EF7197457977}" destId="{28C598FA-7D08-4056-BEA8-89F7E7A142FB}" srcOrd="0" destOrd="0" presId="urn:microsoft.com/office/officeart/2005/8/layout/orgChart1"/>
    <dgm:cxn modelId="{DBD11FEC-6BFB-4E6B-BB57-BF9619272D6A}" type="presParOf" srcId="{28C598FA-7D08-4056-BEA8-89F7E7A142FB}" destId="{08236EB6-3F97-478B-BD27-1B549F71845B}" srcOrd="0" destOrd="0" presId="urn:microsoft.com/office/officeart/2005/8/layout/orgChart1"/>
    <dgm:cxn modelId="{23B38AD4-E44D-4661-BF43-F373E0636CAB}" type="presParOf" srcId="{08236EB6-3F97-478B-BD27-1B549F71845B}" destId="{4CE89D0D-5D9C-466F-A5B8-9DADBF9E6E03}" srcOrd="0" destOrd="0" presId="urn:microsoft.com/office/officeart/2005/8/layout/orgChart1"/>
    <dgm:cxn modelId="{BDA3D79B-06D1-40E0-812F-A421ADBA35B0}" type="presParOf" srcId="{08236EB6-3F97-478B-BD27-1B549F71845B}" destId="{635E009B-7849-4DF1-AA50-26151365339C}" srcOrd="1" destOrd="0" presId="urn:microsoft.com/office/officeart/2005/8/layout/orgChart1"/>
    <dgm:cxn modelId="{63FF5848-38C0-49F7-99E9-29528C21E135}" type="presParOf" srcId="{28C598FA-7D08-4056-BEA8-89F7E7A142FB}" destId="{C17263F8-DBF8-4F93-B338-5CB1A0765867}" srcOrd="1" destOrd="0" presId="urn:microsoft.com/office/officeart/2005/8/layout/orgChart1"/>
    <dgm:cxn modelId="{08FCEF05-3F39-4C39-AE93-63E703D8BDB0}" type="presParOf" srcId="{C17263F8-DBF8-4F93-B338-5CB1A0765867}" destId="{58E9226D-D621-4D15-966C-6693A56F2371}" srcOrd="0" destOrd="0" presId="urn:microsoft.com/office/officeart/2005/8/layout/orgChart1"/>
    <dgm:cxn modelId="{D51BC055-26F3-4C47-A3FA-DA27092C71F8}" type="presParOf" srcId="{C17263F8-DBF8-4F93-B338-5CB1A0765867}" destId="{3683E402-7FB2-46D6-AA2E-14B6E025BDC7}" srcOrd="1" destOrd="0" presId="urn:microsoft.com/office/officeart/2005/8/layout/orgChart1"/>
    <dgm:cxn modelId="{892FF66A-9F72-4CF6-BF37-B0406E10BC6A}" type="presParOf" srcId="{3683E402-7FB2-46D6-AA2E-14B6E025BDC7}" destId="{4B7039FD-4BEB-411B-A272-93FAF837F12E}" srcOrd="0" destOrd="0" presId="urn:microsoft.com/office/officeart/2005/8/layout/orgChart1"/>
    <dgm:cxn modelId="{DC3F7F91-4541-4828-9990-DA8F50078318}" type="presParOf" srcId="{4B7039FD-4BEB-411B-A272-93FAF837F12E}" destId="{2F33B88A-6816-4B2B-B46F-C4261160E720}" srcOrd="0" destOrd="0" presId="urn:microsoft.com/office/officeart/2005/8/layout/orgChart1"/>
    <dgm:cxn modelId="{6E465EE7-8B92-4EB9-B4A9-DDB150537436}" type="presParOf" srcId="{4B7039FD-4BEB-411B-A272-93FAF837F12E}" destId="{393DD873-A0F0-4336-9693-9E9DA14BFBFA}" srcOrd="1" destOrd="0" presId="urn:microsoft.com/office/officeart/2005/8/layout/orgChart1"/>
    <dgm:cxn modelId="{C13231AA-92FC-4DD2-9C9D-AFC5D9792FDE}" type="presParOf" srcId="{3683E402-7FB2-46D6-AA2E-14B6E025BDC7}" destId="{64F2300C-3690-4A1B-AA43-2B1BBE403628}" srcOrd="1" destOrd="0" presId="urn:microsoft.com/office/officeart/2005/8/layout/orgChart1"/>
    <dgm:cxn modelId="{2449C635-2DE1-451C-8C68-8BA05F77E26C}" type="presParOf" srcId="{3683E402-7FB2-46D6-AA2E-14B6E025BDC7}" destId="{99E0B3B8-600F-4630-AED8-F60C70BA5BCC}" srcOrd="2" destOrd="0" presId="urn:microsoft.com/office/officeart/2005/8/layout/orgChart1"/>
    <dgm:cxn modelId="{95059637-910A-42C7-8C60-93353B4A820F}" type="presParOf" srcId="{C17263F8-DBF8-4F93-B338-5CB1A0765867}" destId="{89558A5B-0ED2-434A-982A-A5CF5F15163C}" srcOrd="2" destOrd="0" presId="urn:microsoft.com/office/officeart/2005/8/layout/orgChart1"/>
    <dgm:cxn modelId="{5340FDFE-69DF-451C-B5A8-EAB6707D9F08}" type="presParOf" srcId="{C17263F8-DBF8-4F93-B338-5CB1A0765867}" destId="{CB029279-1060-4027-AFE5-467272EF23EE}" srcOrd="3" destOrd="0" presId="urn:microsoft.com/office/officeart/2005/8/layout/orgChart1"/>
    <dgm:cxn modelId="{23678D4A-0DCC-43E4-BA45-6B13BF00CF80}" type="presParOf" srcId="{CB029279-1060-4027-AFE5-467272EF23EE}" destId="{B80C02B0-5719-4863-9476-18F6E7FC5EE7}" srcOrd="0" destOrd="0" presId="urn:microsoft.com/office/officeart/2005/8/layout/orgChart1"/>
    <dgm:cxn modelId="{CECD7B0D-A52C-46F3-973C-AEBF5C48BA8E}" type="presParOf" srcId="{B80C02B0-5719-4863-9476-18F6E7FC5EE7}" destId="{98BFB7D5-BD85-4FE8-8DBB-64F8531A988F}" srcOrd="0" destOrd="0" presId="urn:microsoft.com/office/officeart/2005/8/layout/orgChart1"/>
    <dgm:cxn modelId="{F15F427A-D122-4287-80FE-A9251F8128B8}" type="presParOf" srcId="{B80C02B0-5719-4863-9476-18F6E7FC5EE7}" destId="{116191C0-EEA9-4153-A692-9F11D0D5FDD2}" srcOrd="1" destOrd="0" presId="urn:microsoft.com/office/officeart/2005/8/layout/orgChart1"/>
    <dgm:cxn modelId="{4AD027E3-494A-4B62-AD34-2DB626AF2DB4}" type="presParOf" srcId="{CB029279-1060-4027-AFE5-467272EF23EE}" destId="{6803CB62-99D1-49BE-AB8C-5DE12889EF71}" srcOrd="1" destOrd="0" presId="urn:microsoft.com/office/officeart/2005/8/layout/orgChart1"/>
    <dgm:cxn modelId="{4A6821EF-D52E-458F-A858-9ED6A546EB9A}" type="presParOf" srcId="{CB029279-1060-4027-AFE5-467272EF23EE}" destId="{E4F9C40D-E985-4E0D-A7E0-8F86EB29B548}" srcOrd="2" destOrd="0" presId="urn:microsoft.com/office/officeart/2005/8/layout/orgChart1"/>
    <dgm:cxn modelId="{53F4A8F0-FDB8-451F-BE73-471F2CE39580}" type="presParOf" srcId="{C17263F8-DBF8-4F93-B338-5CB1A0765867}" destId="{7C150F9D-1AD9-434A-801B-896FE1F7B1C5}" srcOrd="4" destOrd="0" presId="urn:microsoft.com/office/officeart/2005/8/layout/orgChart1"/>
    <dgm:cxn modelId="{5E3B8C7E-8127-451F-B678-DB5268BBA3B1}" type="presParOf" srcId="{C17263F8-DBF8-4F93-B338-5CB1A0765867}" destId="{9503B457-6410-4266-A1DE-63C88CD1B675}" srcOrd="5" destOrd="0" presId="urn:microsoft.com/office/officeart/2005/8/layout/orgChart1"/>
    <dgm:cxn modelId="{B335A7AC-C72E-48AE-9DEF-9EDE6D6B9292}" type="presParOf" srcId="{9503B457-6410-4266-A1DE-63C88CD1B675}" destId="{56284185-12C2-489A-BCBB-3EBE07E103FB}" srcOrd="0" destOrd="0" presId="urn:microsoft.com/office/officeart/2005/8/layout/orgChart1"/>
    <dgm:cxn modelId="{ABE09C26-B549-4C19-9D3E-7A87A92BBA94}" type="presParOf" srcId="{56284185-12C2-489A-BCBB-3EBE07E103FB}" destId="{255A6537-27A8-42B1-9B1D-4326CE2F0913}" srcOrd="0" destOrd="0" presId="urn:microsoft.com/office/officeart/2005/8/layout/orgChart1"/>
    <dgm:cxn modelId="{1603D2E7-8E0F-4A3A-9AF4-5473F7A42A99}" type="presParOf" srcId="{56284185-12C2-489A-BCBB-3EBE07E103FB}" destId="{648DF10D-D183-4426-B027-32711418AED3}" srcOrd="1" destOrd="0" presId="urn:microsoft.com/office/officeart/2005/8/layout/orgChart1"/>
    <dgm:cxn modelId="{D2C19064-6172-42FA-AA29-CA8A34BBB1AA}" type="presParOf" srcId="{9503B457-6410-4266-A1DE-63C88CD1B675}" destId="{23C4FCCE-0A0C-475E-AE58-05DAE700EA7F}" srcOrd="1" destOrd="0" presId="urn:microsoft.com/office/officeart/2005/8/layout/orgChart1"/>
    <dgm:cxn modelId="{16646B7E-26F2-4C01-9656-FDF82442965E}" type="presParOf" srcId="{9503B457-6410-4266-A1DE-63C88CD1B675}" destId="{B3BF36D3-8255-4BCA-9ADC-8D9DB434E560}" srcOrd="2" destOrd="0" presId="urn:microsoft.com/office/officeart/2005/8/layout/orgChart1"/>
    <dgm:cxn modelId="{94B0535F-5620-4735-8926-5028A0B2B77E}" type="presParOf" srcId="{C17263F8-DBF8-4F93-B338-5CB1A0765867}" destId="{5B16A136-2BCC-46C5-97C7-B6E2604BB276}" srcOrd="6" destOrd="0" presId="urn:microsoft.com/office/officeart/2005/8/layout/orgChart1"/>
    <dgm:cxn modelId="{32975919-D55F-4009-AF5F-528447E97567}" type="presParOf" srcId="{C17263F8-DBF8-4F93-B338-5CB1A0765867}" destId="{C9D4178C-2583-4557-9911-A5DBDBCD582D}" srcOrd="7" destOrd="0" presId="urn:microsoft.com/office/officeart/2005/8/layout/orgChart1"/>
    <dgm:cxn modelId="{D6C5D21E-5867-4CD5-A5E2-94E49D14A0A2}" type="presParOf" srcId="{C9D4178C-2583-4557-9911-A5DBDBCD582D}" destId="{3CF0223B-8FAE-4195-B98E-8C74298568CC}" srcOrd="0" destOrd="0" presId="urn:microsoft.com/office/officeart/2005/8/layout/orgChart1"/>
    <dgm:cxn modelId="{2098583C-840E-4456-B6D8-A04098B9158B}" type="presParOf" srcId="{3CF0223B-8FAE-4195-B98E-8C74298568CC}" destId="{C556FEBD-F35B-4E01-9A49-8E59E97051CC}" srcOrd="0" destOrd="0" presId="urn:microsoft.com/office/officeart/2005/8/layout/orgChart1"/>
    <dgm:cxn modelId="{1DE375D7-5717-4438-B5D0-6026184CB5F5}" type="presParOf" srcId="{3CF0223B-8FAE-4195-B98E-8C74298568CC}" destId="{342DD708-BD3C-4DA7-A013-F348CEB79A10}" srcOrd="1" destOrd="0" presId="urn:microsoft.com/office/officeart/2005/8/layout/orgChart1"/>
    <dgm:cxn modelId="{1972A29C-56DA-42E8-B45A-6A5CE13FF6FA}" type="presParOf" srcId="{C9D4178C-2583-4557-9911-A5DBDBCD582D}" destId="{0C516B94-6C35-4C1D-AB3F-99724A4E24F8}" srcOrd="1" destOrd="0" presId="urn:microsoft.com/office/officeart/2005/8/layout/orgChart1"/>
    <dgm:cxn modelId="{3A52119A-58DD-4B41-AEBA-F00F010E0CFB}" type="presParOf" srcId="{C9D4178C-2583-4557-9911-A5DBDBCD582D}" destId="{D8D8F8B4-1F5D-486C-8EF8-F9DA985F8BC2}" srcOrd="2" destOrd="0" presId="urn:microsoft.com/office/officeart/2005/8/layout/orgChart1"/>
    <dgm:cxn modelId="{99847069-0525-48F1-A45C-455804492B66}" type="presParOf" srcId="{28C598FA-7D08-4056-BEA8-89F7E7A142FB}" destId="{E2A87FC2-76D2-4B88-AE17-10E5BBC7DFF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80F87-00DC-4500-B139-B6AEB3313C66}">
      <dsp:nvSpPr>
        <dsp:cNvPr id="0" name=""/>
        <dsp:cNvSpPr/>
      </dsp:nvSpPr>
      <dsp:spPr>
        <a:xfrm>
          <a:off x="4314690" y="735654"/>
          <a:ext cx="3700332" cy="256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441"/>
              </a:lnTo>
              <a:lnTo>
                <a:pt x="3700332" y="128441"/>
              </a:lnTo>
              <a:lnTo>
                <a:pt x="3700332" y="25688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4598B-29C1-46C7-90D0-F7F67E9DCAD6}">
      <dsp:nvSpPr>
        <dsp:cNvPr id="0" name=""/>
        <dsp:cNvSpPr/>
      </dsp:nvSpPr>
      <dsp:spPr>
        <a:xfrm>
          <a:off x="4314690" y="735654"/>
          <a:ext cx="2220199" cy="256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441"/>
              </a:lnTo>
              <a:lnTo>
                <a:pt x="2220199" y="128441"/>
              </a:lnTo>
              <a:lnTo>
                <a:pt x="2220199" y="25688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C637D-14DC-4851-AF6B-FB9D8834D874}">
      <dsp:nvSpPr>
        <dsp:cNvPr id="0" name=""/>
        <dsp:cNvSpPr/>
      </dsp:nvSpPr>
      <dsp:spPr>
        <a:xfrm>
          <a:off x="4314690" y="735654"/>
          <a:ext cx="740066" cy="256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441"/>
              </a:lnTo>
              <a:lnTo>
                <a:pt x="740066" y="128441"/>
              </a:lnTo>
              <a:lnTo>
                <a:pt x="740066" y="25688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98903-0632-441F-9188-EFDF7FF76B95}">
      <dsp:nvSpPr>
        <dsp:cNvPr id="0" name=""/>
        <dsp:cNvSpPr/>
      </dsp:nvSpPr>
      <dsp:spPr>
        <a:xfrm>
          <a:off x="3574623" y="735654"/>
          <a:ext cx="740066" cy="256882"/>
        </a:xfrm>
        <a:custGeom>
          <a:avLst/>
          <a:gdLst/>
          <a:ahLst/>
          <a:cxnLst/>
          <a:rect l="0" t="0" r="0" b="0"/>
          <a:pathLst>
            <a:path>
              <a:moveTo>
                <a:pt x="740066" y="0"/>
              </a:moveTo>
              <a:lnTo>
                <a:pt x="740066" y="128441"/>
              </a:lnTo>
              <a:lnTo>
                <a:pt x="0" y="128441"/>
              </a:lnTo>
              <a:lnTo>
                <a:pt x="0" y="25688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56059-D997-4CA2-8B64-47CE1898BE77}">
      <dsp:nvSpPr>
        <dsp:cNvPr id="0" name=""/>
        <dsp:cNvSpPr/>
      </dsp:nvSpPr>
      <dsp:spPr>
        <a:xfrm>
          <a:off x="2094490" y="735654"/>
          <a:ext cx="2220199" cy="256882"/>
        </a:xfrm>
        <a:custGeom>
          <a:avLst/>
          <a:gdLst/>
          <a:ahLst/>
          <a:cxnLst/>
          <a:rect l="0" t="0" r="0" b="0"/>
          <a:pathLst>
            <a:path>
              <a:moveTo>
                <a:pt x="2220199" y="0"/>
              </a:moveTo>
              <a:lnTo>
                <a:pt x="2220199" y="128441"/>
              </a:lnTo>
              <a:lnTo>
                <a:pt x="0" y="128441"/>
              </a:lnTo>
              <a:lnTo>
                <a:pt x="0" y="25688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9C8C8-208A-40EF-B7E0-8D1272FE72D3}">
      <dsp:nvSpPr>
        <dsp:cNvPr id="0" name=""/>
        <dsp:cNvSpPr/>
      </dsp:nvSpPr>
      <dsp:spPr>
        <a:xfrm>
          <a:off x="614357" y="735654"/>
          <a:ext cx="3700332" cy="256882"/>
        </a:xfrm>
        <a:custGeom>
          <a:avLst/>
          <a:gdLst/>
          <a:ahLst/>
          <a:cxnLst/>
          <a:rect l="0" t="0" r="0" b="0"/>
          <a:pathLst>
            <a:path>
              <a:moveTo>
                <a:pt x="3700332" y="0"/>
              </a:moveTo>
              <a:lnTo>
                <a:pt x="3700332" y="128441"/>
              </a:lnTo>
              <a:lnTo>
                <a:pt x="0" y="128441"/>
              </a:lnTo>
              <a:lnTo>
                <a:pt x="0" y="25688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DA581-7075-43A9-BCDC-107D928C35D6}">
      <dsp:nvSpPr>
        <dsp:cNvPr id="0" name=""/>
        <dsp:cNvSpPr/>
      </dsp:nvSpPr>
      <dsp:spPr>
        <a:xfrm>
          <a:off x="3703064" y="124029"/>
          <a:ext cx="1223250" cy="6116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台鐵神票手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3703064" y="124029"/>
        <a:ext cx="1223250" cy="611625"/>
      </dsp:txXfrm>
    </dsp:sp>
    <dsp:sp modelId="{12C6313A-AF23-4DF2-9366-DABCCAC62551}">
      <dsp:nvSpPr>
        <dsp:cNvPr id="0" name=""/>
        <dsp:cNvSpPr/>
      </dsp:nvSpPr>
      <dsp:spPr>
        <a:xfrm>
          <a:off x="2732" y="992537"/>
          <a:ext cx="1223250" cy="6116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快速訂票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2732" y="992537"/>
        <a:ext cx="1223250" cy="611625"/>
      </dsp:txXfrm>
    </dsp:sp>
    <dsp:sp modelId="{E1E786CC-FD3E-49F0-AF2D-F5987877FE58}">
      <dsp:nvSpPr>
        <dsp:cNvPr id="0" name=""/>
        <dsp:cNvSpPr/>
      </dsp:nvSpPr>
      <dsp:spPr>
        <a:xfrm>
          <a:off x="1482865" y="992537"/>
          <a:ext cx="1223250" cy="6116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查詢系統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1482865" y="992537"/>
        <a:ext cx="1223250" cy="611625"/>
      </dsp:txXfrm>
    </dsp:sp>
    <dsp:sp modelId="{94FEF1A9-FB09-4DB2-B975-ED63F9041017}">
      <dsp:nvSpPr>
        <dsp:cNvPr id="0" name=""/>
        <dsp:cNvSpPr/>
      </dsp:nvSpPr>
      <dsp:spPr>
        <a:xfrm>
          <a:off x="2962998" y="992537"/>
          <a:ext cx="1223250" cy="6116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取消訂票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2962998" y="992537"/>
        <a:ext cx="1223250" cy="611625"/>
      </dsp:txXfrm>
    </dsp:sp>
    <dsp:sp modelId="{0428B939-A0FB-43B1-AF38-26AC786809C8}">
      <dsp:nvSpPr>
        <dsp:cNvPr id="0" name=""/>
        <dsp:cNvSpPr/>
      </dsp:nvSpPr>
      <dsp:spPr>
        <a:xfrm>
          <a:off x="4443131" y="992537"/>
          <a:ext cx="1223250" cy="6116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車站清單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4443131" y="992537"/>
        <a:ext cx="1223250" cy="611625"/>
      </dsp:txXfrm>
    </dsp:sp>
    <dsp:sp modelId="{8282E628-569F-4C23-BAEE-CCBC74F38838}">
      <dsp:nvSpPr>
        <dsp:cNvPr id="0" name=""/>
        <dsp:cNvSpPr/>
      </dsp:nvSpPr>
      <dsp:spPr>
        <a:xfrm>
          <a:off x="5923264" y="992537"/>
          <a:ext cx="1223250" cy="6116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最新消息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5923264" y="992537"/>
        <a:ext cx="1223250" cy="611625"/>
      </dsp:txXfrm>
    </dsp:sp>
    <dsp:sp modelId="{17C7F645-D77C-4397-BA08-72D8DC10D7B5}">
      <dsp:nvSpPr>
        <dsp:cNvPr id="0" name=""/>
        <dsp:cNvSpPr/>
      </dsp:nvSpPr>
      <dsp:spPr>
        <a:xfrm>
          <a:off x="7403397" y="992537"/>
          <a:ext cx="1223250" cy="6116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局長信箱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7403397" y="992537"/>
        <a:ext cx="1223250" cy="611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6A136-2BCC-46C5-97C7-B6E2604BB276}">
      <dsp:nvSpPr>
        <dsp:cNvPr id="0" name=""/>
        <dsp:cNvSpPr/>
      </dsp:nvSpPr>
      <dsp:spPr>
        <a:xfrm>
          <a:off x="3115317" y="694826"/>
          <a:ext cx="2439935" cy="282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53"/>
              </a:lnTo>
              <a:lnTo>
                <a:pt x="2439935" y="141153"/>
              </a:lnTo>
              <a:lnTo>
                <a:pt x="2439935" y="28230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50F9D-1AD9-434A-801B-896FE1F7B1C5}">
      <dsp:nvSpPr>
        <dsp:cNvPr id="0" name=""/>
        <dsp:cNvSpPr/>
      </dsp:nvSpPr>
      <dsp:spPr>
        <a:xfrm>
          <a:off x="3115317" y="694826"/>
          <a:ext cx="813311" cy="282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53"/>
              </a:lnTo>
              <a:lnTo>
                <a:pt x="813311" y="141153"/>
              </a:lnTo>
              <a:lnTo>
                <a:pt x="813311" y="28230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58A5B-0ED2-434A-982A-A5CF5F15163C}">
      <dsp:nvSpPr>
        <dsp:cNvPr id="0" name=""/>
        <dsp:cNvSpPr/>
      </dsp:nvSpPr>
      <dsp:spPr>
        <a:xfrm>
          <a:off x="2302005" y="694826"/>
          <a:ext cx="813311" cy="282306"/>
        </a:xfrm>
        <a:custGeom>
          <a:avLst/>
          <a:gdLst/>
          <a:ahLst/>
          <a:cxnLst/>
          <a:rect l="0" t="0" r="0" b="0"/>
          <a:pathLst>
            <a:path>
              <a:moveTo>
                <a:pt x="813311" y="0"/>
              </a:moveTo>
              <a:lnTo>
                <a:pt x="813311" y="141153"/>
              </a:lnTo>
              <a:lnTo>
                <a:pt x="0" y="141153"/>
              </a:lnTo>
              <a:lnTo>
                <a:pt x="0" y="28230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9226D-D621-4D15-966C-6693A56F2371}">
      <dsp:nvSpPr>
        <dsp:cNvPr id="0" name=""/>
        <dsp:cNvSpPr/>
      </dsp:nvSpPr>
      <dsp:spPr>
        <a:xfrm>
          <a:off x="675381" y="694826"/>
          <a:ext cx="2439935" cy="282306"/>
        </a:xfrm>
        <a:custGeom>
          <a:avLst/>
          <a:gdLst/>
          <a:ahLst/>
          <a:cxnLst/>
          <a:rect l="0" t="0" r="0" b="0"/>
          <a:pathLst>
            <a:path>
              <a:moveTo>
                <a:pt x="2439935" y="0"/>
              </a:moveTo>
              <a:lnTo>
                <a:pt x="2439935" y="141153"/>
              </a:lnTo>
              <a:lnTo>
                <a:pt x="0" y="141153"/>
              </a:lnTo>
              <a:lnTo>
                <a:pt x="0" y="28230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E89D0D-5D9C-466F-A5B8-9DADBF9E6E03}">
      <dsp:nvSpPr>
        <dsp:cNvPr id="0" name=""/>
        <dsp:cNvSpPr/>
      </dsp:nvSpPr>
      <dsp:spPr>
        <a:xfrm>
          <a:off x="2345419" y="22668"/>
          <a:ext cx="1539794" cy="672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台鐵神票手後台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2345419" y="22668"/>
        <a:ext cx="1539794" cy="672158"/>
      </dsp:txXfrm>
    </dsp:sp>
    <dsp:sp modelId="{2F33B88A-6816-4B2B-B46F-C4261160E720}">
      <dsp:nvSpPr>
        <dsp:cNvPr id="0" name=""/>
        <dsp:cNvSpPr/>
      </dsp:nvSpPr>
      <dsp:spPr>
        <a:xfrm>
          <a:off x="3222" y="977133"/>
          <a:ext cx="1344317" cy="6721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管理者系統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3222" y="977133"/>
        <a:ext cx="1344317" cy="672158"/>
      </dsp:txXfrm>
    </dsp:sp>
    <dsp:sp modelId="{98BFB7D5-BD85-4FE8-8DBB-64F8531A988F}">
      <dsp:nvSpPr>
        <dsp:cNvPr id="0" name=""/>
        <dsp:cNvSpPr/>
      </dsp:nvSpPr>
      <dsp:spPr>
        <a:xfrm>
          <a:off x="1629846" y="977133"/>
          <a:ext cx="1344317" cy="6721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最新消息維護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1629846" y="977133"/>
        <a:ext cx="1344317" cy="672158"/>
      </dsp:txXfrm>
    </dsp:sp>
    <dsp:sp modelId="{255A6537-27A8-42B1-9B1D-4326CE2F0913}">
      <dsp:nvSpPr>
        <dsp:cNvPr id="0" name=""/>
        <dsp:cNvSpPr/>
      </dsp:nvSpPr>
      <dsp:spPr>
        <a:xfrm>
          <a:off x="3256470" y="977133"/>
          <a:ext cx="1344317" cy="6721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車次車位維護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3256470" y="977133"/>
        <a:ext cx="1344317" cy="672158"/>
      </dsp:txXfrm>
    </dsp:sp>
    <dsp:sp modelId="{C556FEBD-F35B-4E01-9A49-8E59E97051CC}">
      <dsp:nvSpPr>
        <dsp:cNvPr id="0" name=""/>
        <dsp:cNvSpPr/>
      </dsp:nvSpPr>
      <dsp:spPr>
        <a:xfrm>
          <a:off x="4883093" y="977133"/>
          <a:ext cx="1344317" cy="6721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latin typeface="Adobe 繁黑體 Std B" pitchFamily="34" charset="-120"/>
              <a:ea typeface="Adobe 繁黑體 Std B" pitchFamily="34" charset="-120"/>
            </a:rPr>
            <a:t>Q&amp;A</a:t>
          </a:r>
          <a:r>
            <a:rPr lang="zh-TW" altLang="en-US" sz="1400" b="1" kern="1200" dirty="0" smtClean="0">
              <a:latin typeface="Adobe 繁黑體 Std B" pitchFamily="34" charset="-120"/>
              <a:ea typeface="Adobe 繁黑體 Std B" pitchFamily="34" charset="-120"/>
            </a:rPr>
            <a:t>維護</a:t>
          </a:r>
          <a:endParaRPr lang="zh-TW" altLang="en-US" sz="1400" b="1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4883093" y="977133"/>
        <a:ext cx="1344317" cy="672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77092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40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https://read01.com/RKmmDe.html#.WbwRo8gjFPY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0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93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8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1" dirty="0" smtClean="0">
                <a:latin typeface="Adobe Gothic Std B" pitchFamily="34" charset="-128"/>
              </a:rPr>
              <a:t>生活中搭乘</a:t>
            </a:r>
            <a:r>
              <a:rPr lang="en-US" altLang="zh-TW" sz="1100" b="1" dirty="0" smtClean="0">
                <a:latin typeface="Adobe Gothic Std B" pitchFamily="34" charset="-128"/>
                <a:ea typeface="Adobe Gothic Std B" pitchFamily="34" charset="-128"/>
              </a:rPr>
              <a:t>,</a:t>
            </a:r>
            <a:r>
              <a:rPr lang="zh-TW" altLang="en-US" sz="1100" b="1" dirty="0" smtClean="0">
                <a:latin typeface="Adobe Gothic Std B" pitchFamily="34" charset="-128"/>
              </a:rPr>
              <a:t>並決定從台鐵做為參考</a:t>
            </a:r>
            <a:r>
              <a:rPr lang="en-US" altLang="zh-TW" sz="1100" b="1" dirty="0" smtClean="0">
                <a:latin typeface="Adobe Gothic Std B" pitchFamily="34" charset="-128"/>
                <a:ea typeface="Adobe Gothic Std B" pitchFamily="34" charset="-128"/>
              </a:rPr>
              <a:t>,</a:t>
            </a:r>
            <a:r>
              <a:rPr lang="zh-TW" altLang="en-US" sz="1100" b="1" dirty="0" smtClean="0">
                <a:latin typeface="Adobe Gothic Std B" pitchFamily="34" charset="-128"/>
              </a:rPr>
              <a:t>成為我們的專題方向交通工具取得靈感</a:t>
            </a:r>
            <a:endParaRPr lang="en-US" altLang="zh-TW" sz="1100" b="1" dirty="0" smtClean="0">
              <a:latin typeface="Adobe Gothic Std B" pitchFamily="34" charset="-128"/>
            </a:endParaRPr>
          </a:p>
          <a:p>
            <a:pPr lvl="0">
              <a:spcBef>
                <a:spcPts val="0"/>
              </a:spcBef>
              <a:buNone/>
            </a:pPr>
            <a:r>
              <a:rPr lang="en-US" altLang="zh-TW" sz="1100" b="1" dirty="0" smtClean="0">
                <a:latin typeface="Adobe Gothic Std B" pitchFamily="34" charset="-128"/>
                <a:ea typeface="Adobe Gothic Std B" pitchFamily="34" charset="-128"/>
              </a:rPr>
              <a:t>Google</a:t>
            </a:r>
            <a:r>
              <a:rPr lang="zh-TW" altLang="en-US" sz="1100" b="1" dirty="0" smtClean="0">
                <a:latin typeface="Adobe Gothic Std B" pitchFamily="34" charset="-128"/>
              </a:rPr>
              <a:t>發表</a:t>
            </a:r>
            <a:r>
              <a:rPr lang="en-US" altLang="zh-TW" sz="1100" b="1" dirty="0" smtClean="0">
                <a:latin typeface="Adobe Gothic Std B" pitchFamily="34" charset="-128"/>
                <a:ea typeface="Adobe Gothic Std B" pitchFamily="34" charset="-128"/>
              </a:rPr>
              <a:t>2013 </a:t>
            </a:r>
            <a:r>
              <a:rPr lang="zh-TW" altLang="en-US" sz="1100" b="1" dirty="0" smtClean="0">
                <a:latin typeface="Adobe Gothic Std B" pitchFamily="34" charset="-128"/>
              </a:rPr>
              <a:t>我們的行動星球：台灣」資料顯示台灣使用者對智慧型手機依賴度高達</a:t>
            </a:r>
            <a:r>
              <a:rPr lang="en-US" altLang="zh-TW" sz="1100" b="1" dirty="0" smtClean="0">
                <a:latin typeface="Adobe Gothic Std B" pitchFamily="34" charset="-128"/>
                <a:ea typeface="Adobe Gothic Std B" pitchFamily="34" charset="-128"/>
              </a:rPr>
              <a:t>81</a:t>
            </a:r>
            <a:r>
              <a:rPr lang="zh-TW" altLang="en-US" sz="1100" b="1" dirty="0" smtClean="0">
                <a:latin typeface="Adobe Gothic Std B" pitchFamily="34" charset="-128"/>
              </a:rPr>
              <a:t>％，居亞太第ㄧ名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07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24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20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239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955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0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13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0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8"/>
            <a:ext cx="5480828" cy="432996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7"/>
            <a:ext cx="3378300" cy="272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7"/>
            <a:ext cx="3378299" cy="272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4181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9" r:id="rId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demo4.mp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-468560" y="915566"/>
            <a:ext cx="7918648" cy="2961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36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J</a:t>
            </a:r>
            <a:r>
              <a:rPr lang="en-US" altLang="zh-TW" sz="36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ava</a:t>
            </a:r>
            <a:r>
              <a:rPr lang="zh-TW" altLang="en-US" sz="36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全端</a:t>
            </a:r>
            <a:r>
              <a:rPr lang="zh-TW" altLang="en-US" sz="36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班</a:t>
            </a:r>
            <a:r>
              <a:rPr lang="en-US" altLang="zh-TW" sz="36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FSIT03-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第一組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台鐵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神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票手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張仲威  李誠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祐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吳俊逸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指導老師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錢達智 老師  趙令文  老師</a:t>
            </a:r>
            <a:endParaRPr lang="en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latin typeface="Adobe Gothic Std B" pitchFamily="34" charset="-128"/>
              </a:rPr>
              <a:t>Spring  </a:t>
            </a:r>
            <a:r>
              <a:rPr lang="zh-TW" altLang="en-US" dirty="0" smtClean="0">
                <a:latin typeface="Adobe Gothic Std B" pitchFamily="34" charset="-128"/>
              </a:rPr>
              <a:t>優點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4" name="Shape 239"/>
          <p:cNvGrpSpPr/>
          <p:nvPr/>
        </p:nvGrpSpPr>
        <p:grpSpPr>
          <a:xfrm>
            <a:off x="282215" y="590918"/>
            <a:ext cx="369504" cy="369504"/>
            <a:chOff x="2594050" y="1631825"/>
            <a:chExt cx="439625" cy="439625"/>
          </a:xfrm>
        </p:grpSpPr>
        <p:sp>
          <p:nvSpPr>
            <p:cNvPr id="5" name="Shape 2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24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24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243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Picture 2" descr="C:\Users\Mac\Desktop\spring-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1347614"/>
            <a:ext cx="7386106" cy="3240360"/>
          </a:xfrm>
          <a:prstGeom prst="rect">
            <a:avLst/>
          </a:prstGeom>
          <a:noFill/>
        </p:spPr>
      </p:pic>
      <p:sp>
        <p:nvSpPr>
          <p:cNvPr id="10" name="橢圓形圖說文字 9"/>
          <p:cNvSpPr/>
          <p:nvPr/>
        </p:nvSpPr>
        <p:spPr>
          <a:xfrm>
            <a:off x="2915816" y="847548"/>
            <a:ext cx="1643074" cy="1000132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zh-TW" sz="2400" b="1" spc="150" dirty="0" smtClean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DAO</a:t>
            </a:r>
            <a:endParaRPr lang="zh-TW" altLang="en-US" sz="2400" b="1" spc="150" dirty="0">
              <a:ln w="11430"/>
              <a:solidFill>
                <a:schemeClr val="bg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橢圓形圖說文字 10"/>
          <p:cNvSpPr/>
          <p:nvPr/>
        </p:nvSpPr>
        <p:spPr>
          <a:xfrm>
            <a:off x="6786578" y="902596"/>
            <a:ext cx="1643074" cy="1000132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zh-TW" sz="2400" b="1" spc="150" dirty="0" smtClean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Web</a:t>
            </a:r>
            <a:endParaRPr lang="zh-TW" altLang="en-US" sz="2400" b="1" spc="150" dirty="0">
              <a:ln w="11430"/>
              <a:solidFill>
                <a:schemeClr val="bg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橢圓形圖說文字 12"/>
          <p:cNvSpPr/>
          <p:nvPr/>
        </p:nvSpPr>
        <p:spPr>
          <a:xfrm>
            <a:off x="6732240" y="2511496"/>
            <a:ext cx="2033894" cy="1152128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zh-TW" sz="1800" b="1" spc="150" dirty="0" smtClean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IOC</a:t>
            </a:r>
          </a:p>
          <a:p>
            <a:pPr algn="ctr"/>
            <a:r>
              <a:rPr lang="en-US" altLang="zh-TW" sz="1800" dirty="0"/>
              <a:t>DI</a:t>
            </a:r>
            <a:endParaRPr lang="en-US" altLang="zh-TW" sz="1800" b="1" spc="150" dirty="0" smtClean="0">
              <a:ln w="11430"/>
              <a:solidFill>
                <a:schemeClr val="bg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zh-TW" altLang="en-US" sz="1800" b="1" spc="150" dirty="0">
              <a:ln w="11430"/>
              <a:solidFill>
                <a:schemeClr val="bg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67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充分運用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19" name="文字版面配置區 18"/>
          <p:cNvSpPr>
            <a:spLocks noGrp="1"/>
          </p:cNvSpPr>
          <p:nvPr>
            <p:ph type="body" idx="1"/>
          </p:nvPr>
        </p:nvSpPr>
        <p:spPr>
          <a:xfrm>
            <a:off x="827584" y="1347614"/>
            <a:ext cx="7934190" cy="374441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來源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4" indent="-285750">
              <a:buFont typeface="Wingdings" pitchFamily="2" charset="2"/>
              <a:buChar char="ü"/>
            </a:pPr>
            <a:r>
              <a:rPr lang="zh-TW" altLang="en-US" sz="1800" b="1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交通部台灣鐵路管理局</a:t>
            </a:r>
            <a:r>
              <a:rPr lang="en-US" altLang="zh-TW" sz="1800" b="1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MOTC Transport API V2</a:t>
            </a:r>
            <a:r>
              <a:rPr lang="zh-TW" altLang="en-US" sz="1800" b="1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網站提供的</a:t>
            </a:r>
            <a:r>
              <a:rPr lang="en-US" altLang="zh-TW" sz="1800" b="1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JSON</a:t>
            </a:r>
            <a:r>
              <a:rPr lang="zh-TW" altLang="en-US" sz="1800" b="1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en-US" altLang="zh-TW" sz="1800" b="1" dirty="0" smtClean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解析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4" indent="-285750">
              <a:buFont typeface="Wingdings" pitchFamily="2" charset="2"/>
              <a:buChar char="ü"/>
            </a:pPr>
            <a:r>
              <a:rPr lang="zh-TW" altLang="en-US" sz="1800" b="1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巢</a:t>
            </a:r>
            <a:r>
              <a:rPr lang="zh-TW" altLang="en-US" sz="1800" b="1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狀的</a:t>
            </a:r>
            <a:r>
              <a:rPr lang="en-US" altLang="zh-TW" sz="1800" b="1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JSON</a:t>
            </a:r>
            <a:r>
              <a:rPr lang="zh-TW" altLang="en-US" sz="1800" b="1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解析資料結構取得</a:t>
            </a:r>
            <a:r>
              <a:rPr lang="zh-TW" altLang="en-US" sz="1800" b="1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en-US" altLang="zh-TW" sz="1800" b="1" dirty="0" smtClean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資料存入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Java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集合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整理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與存入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資料庫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4" name="Shape 194"/>
          <p:cNvGrpSpPr/>
          <p:nvPr/>
        </p:nvGrpSpPr>
        <p:grpSpPr>
          <a:xfrm>
            <a:off x="293682" y="574116"/>
            <a:ext cx="309041" cy="403122"/>
            <a:chOff x="590250" y="244200"/>
            <a:chExt cx="407975" cy="532175"/>
          </a:xfrm>
        </p:grpSpPr>
        <p:sp>
          <p:nvSpPr>
            <p:cNvPr id="5" name="Shape 19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19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19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0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20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20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0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0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20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20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20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20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122" name="Picture 2" descr="C:\Users\Tim\Downloads\blog_201506232242292747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651870"/>
            <a:ext cx="2267744" cy="9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後臺位置維護</a:t>
            </a:r>
            <a:r>
              <a:rPr lang="en-US" altLang="zh-TW" dirty="0" smtClean="0"/>
              <a:t>(</a:t>
            </a:r>
            <a:r>
              <a:rPr lang="zh-TW" altLang="en-US" dirty="0" smtClean="0"/>
              <a:t>充分利用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 </a:t>
            </a:r>
            <a:r>
              <a:rPr lang="en-US" altLang="zh-TW" dirty="0" smtClean="0"/>
              <a:t>MAP</a:t>
            </a:r>
            <a:r>
              <a:rPr lang="zh-TW" altLang="en-US" dirty="0" smtClean="0"/>
              <a:t>集合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2" name="文字版面配置區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5" name="Shape 304"/>
          <p:cNvGrpSpPr/>
          <p:nvPr/>
        </p:nvGrpSpPr>
        <p:grpSpPr>
          <a:xfrm>
            <a:off x="299070" y="635917"/>
            <a:ext cx="335799" cy="279517"/>
            <a:chOff x="1247825" y="322750"/>
            <a:chExt cx="443300" cy="369000"/>
          </a:xfrm>
        </p:grpSpPr>
        <p:sp>
          <p:nvSpPr>
            <p:cNvPr id="6" name="Shape 30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30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30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0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0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27044"/>
            <a:ext cx="7416824" cy="3260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031610"/>
            <a:ext cx="4751139" cy="14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3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503" name="Shape 503"/>
          <p:cNvSpPr txBox="1">
            <a:spLocks noGrp="1"/>
          </p:cNvSpPr>
          <p:nvPr>
            <p:ph type="ctrTitle" idx="4294967295"/>
          </p:nvPr>
        </p:nvSpPr>
        <p:spPr>
          <a:xfrm>
            <a:off x="1259632" y="2891192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TW" sz="6000" dirty="0" smtClean="0">
                <a:solidFill>
                  <a:srgbClr val="FF9800"/>
                </a:solidFill>
                <a:hlinkClick r:id="rId3" action="ppaction://hlinkfile"/>
              </a:rPr>
              <a:t>DEMO</a:t>
            </a:r>
            <a:r>
              <a:rPr lang="en" sz="6000" dirty="0" smtClean="0">
                <a:solidFill>
                  <a:srgbClr val="FF9800"/>
                </a:solidFill>
                <a:hlinkClick r:id="rId3" action="ppaction://hlinkfile"/>
              </a:rPr>
              <a:t>!</a:t>
            </a:r>
            <a:endParaRPr lang="en" sz="6000" dirty="0">
              <a:solidFill>
                <a:srgbClr val="FF9800"/>
              </a:solidFill>
            </a:endParaRPr>
          </a:p>
        </p:txBody>
      </p:sp>
      <p:grpSp>
        <p:nvGrpSpPr>
          <p:cNvPr id="9" name="Shape 693"/>
          <p:cNvGrpSpPr/>
          <p:nvPr/>
        </p:nvGrpSpPr>
        <p:grpSpPr>
          <a:xfrm>
            <a:off x="3635896" y="1606422"/>
            <a:ext cx="1686989" cy="1284770"/>
            <a:chOff x="2583100" y="2973775"/>
            <a:chExt cx="461550" cy="437200"/>
          </a:xfrm>
        </p:grpSpPr>
        <p:sp>
          <p:nvSpPr>
            <p:cNvPr id="10" name="Shape 69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69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517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線接點 54"/>
          <p:cNvCxnSpPr/>
          <p:nvPr/>
        </p:nvCxnSpPr>
        <p:spPr>
          <a:xfrm flipV="1">
            <a:off x="6147816" y="1760686"/>
            <a:ext cx="1002589" cy="26854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1547664" y="2643758"/>
            <a:ext cx="0" cy="162018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979713" y="2841780"/>
            <a:ext cx="2088232" cy="1224136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2583982" y="2859782"/>
            <a:ext cx="3788218" cy="288032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2771800" y="2037396"/>
            <a:ext cx="1584176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6565" y="407864"/>
            <a:ext cx="5492400" cy="766200"/>
          </a:xfrm>
        </p:spPr>
        <p:txBody>
          <a:bodyPr/>
          <a:lstStyle/>
          <a:p>
            <a:r>
              <a:rPr lang="zh-TW" altLang="en-US" dirty="0" smtClean="0"/>
              <a:t>關聯式資料表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5" name="Shape 325"/>
          <p:cNvGrpSpPr/>
          <p:nvPr/>
        </p:nvGrpSpPr>
        <p:grpSpPr>
          <a:xfrm>
            <a:off x="263100" y="580105"/>
            <a:ext cx="407743" cy="391135"/>
            <a:chOff x="5233525" y="4954450"/>
            <a:chExt cx="538275" cy="516350"/>
          </a:xfrm>
        </p:grpSpPr>
        <p:sp>
          <p:nvSpPr>
            <p:cNvPr id="6" name="Shape 32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3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3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3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" name="流程圖: 多重文件 18"/>
          <p:cNvSpPr/>
          <p:nvPr/>
        </p:nvSpPr>
        <p:spPr>
          <a:xfrm>
            <a:off x="678432" y="1491630"/>
            <a:ext cx="2525416" cy="1764264"/>
          </a:xfrm>
          <a:prstGeom prst="flowChartMultidocumen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latin typeface="Adobe 明體 Std L" pitchFamily="18" charset="-120"/>
                <a:ea typeface="Adobe 明體 Std L" pitchFamily="18" charset="-120"/>
              </a:rPr>
              <a:t>車次</a:t>
            </a:r>
            <a:endParaRPr lang="zh-TW" altLang="en-US" sz="2800" b="1" dirty="0">
              <a:latin typeface="Adobe 明體 Std L" pitchFamily="18" charset="-120"/>
              <a:ea typeface="Adobe 明體 Std L" pitchFamily="18" charset="-120"/>
            </a:endParaRPr>
          </a:p>
        </p:txBody>
      </p:sp>
      <p:sp>
        <p:nvSpPr>
          <p:cNvPr id="32" name="流程圖: 多重文件 31"/>
          <p:cNvSpPr/>
          <p:nvPr/>
        </p:nvSpPr>
        <p:spPr>
          <a:xfrm>
            <a:off x="649359" y="3651870"/>
            <a:ext cx="1934623" cy="1224136"/>
          </a:xfrm>
          <a:prstGeom prst="flowChartMultidocument">
            <a:avLst/>
          </a:prstGeom>
          <a:solidFill>
            <a:schemeClr val="accent2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Adobe 明體 Std L" pitchFamily="18" charset="-120"/>
                <a:ea typeface="Adobe 明體 Std L" pitchFamily="18" charset="-120"/>
              </a:rPr>
              <a:t>訂票紀錄</a:t>
            </a:r>
            <a:endParaRPr lang="zh-TW" altLang="en-US" sz="2000" b="1" dirty="0">
              <a:latin typeface="Adobe 明體 Std L" pitchFamily="18" charset="-120"/>
              <a:ea typeface="Adobe 明體 Std L" pitchFamily="18" charset="-120"/>
            </a:endParaRPr>
          </a:p>
        </p:txBody>
      </p:sp>
      <p:sp>
        <p:nvSpPr>
          <p:cNvPr id="33" name="流程圖: 多重文件 32"/>
          <p:cNvSpPr/>
          <p:nvPr/>
        </p:nvSpPr>
        <p:spPr>
          <a:xfrm>
            <a:off x="4220731" y="1510031"/>
            <a:ext cx="1933200" cy="1224000"/>
          </a:xfrm>
          <a:prstGeom prst="flowChartMultidocumen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Adobe 明體 Std L" pitchFamily="18" charset="-120"/>
                <a:ea typeface="Adobe 明體 Std L" pitchFamily="18" charset="-120"/>
              </a:rPr>
              <a:t>車站</a:t>
            </a:r>
            <a:endParaRPr lang="zh-TW" altLang="en-US" sz="2000" b="1" dirty="0">
              <a:latin typeface="Adobe 明體 Std L" pitchFamily="18" charset="-120"/>
              <a:ea typeface="Adobe 明體 Std L" pitchFamily="18" charset="-120"/>
            </a:endParaRPr>
          </a:p>
        </p:txBody>
      </p:sp>
      <p:sp>
        <p:nvSpPr>
          <p:cNvPr id="34" name="流程圖: 多重文件 33"/>
          <p:cNvSpPr/>
          <p:nvPr/>
        </p:nvSpPr>
        <p:spPr>
          <a:xfrm>
            <a:off x="6153931" y="2427870"/>
            <a:ext cx="1933200" cy="1224000"/>
          </a:xfrm>
          <a:prstGeom prst="flowChartMultidocumen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Adobe 明體 Std L" pitchFamily="18" charset="-120"/>
                <a:ea typeface="Adobe 明體 Std L" pitchFamily="18" charset="-120"/>
              </a:rPr>
              <a:t>車次座位</a:t>
            </a:r>
            <a:endParaRPr lang="zh-TW" altLang="en-US" sz="2000" b="1" dirty="0">
              <a:latin typeface="Adobe 明體 Std L" pitchFamily="18" charset="-120"/>
              <a:ea typeface="Adobe 明體 Std L" pitchFamily="18" charset="-120"/>
            </a:endParaRPr>
          </a:p>
        </p:txBody>
      </p:sp>
      <p:sp>
        <p:nvSpPr>
          <p:cNvPr id="35" name="流程圖: 多重文件 34"/>
          <p:cNvSpPr/>
          <p:nvPr/>
        </p:nvSpPr>
        <p:spPr>
          <a:xfrm>
            <a:off x="4092105" y="3646692"/>
            <a:ext cx="1933200" cy="1224000"/>
          </a:xfrm>
          <a:prstGeom prst="flowChartMultidocumen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Adobe 明體 Std L" pitchFamily="18" charset="-120"/>
                <a:ea typeface="Adobe 明體 Std L" pitchFamily="18" charset="-120"/>
              </a:rPr>
              <a:t>車次類別</a:t>
            </a:r>
            <a:endParaRPr lang="zh-TW" altLang="en-US" sz="2000" b="1" dirty="0">
              <a:latin typeface="Adobe 明體 Std L" pitchFamily="18" charset="-120"/>
              <a:ea typeface="Adobe 明體 Std L" pitchFamily="18" charset="-120"/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6876256" y="826141"/>
            <a:ext cx="1933200" cy="1224000"/>
          </a:xfrm>
          <a:prstGeom prst="flowChartMultidocumen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Adobe 明體 Std L" pitchFamily="18" charset="-120"/>
                <a:ea typeface="Adobe 明體 Std L" pitchFamily="18" charset="-120"/>
              </a:rPr>
              <a:t>路線</a:t>
            </a:r>
            <a:endParaRPr lang="zh-TW" altLang="en-US" sz="2000" b="1" dirty="0">
              <a:latin typeface="Adobe 明體 Std L" pitchFamily="18" charset="-120"/>
              <a:ea typeface="Adobe 明體 Std L" pitchFamily="18" charset="-12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203848" y="1367170"/>
            <a:ext cx="2879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zh-TW" alt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73214" y="2561028"/>
            <a:ext cx="287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5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altLang="zh-TW" sz="5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203848" y="2225464"/>
            <a:ext cx="2879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zh-TW" alt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591979" y="2657403"/>
            <a:ext cx="2879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zh-TW" alt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804205" y="3358030"/>
            <a:ext cx="2879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zh-TW" alt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547664" y="2672027"/>
            <a:ext cx="2879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zh-TW" alt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662071" y="3250308"/>
            <a:ext cx="287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∞</a:t>
            </a:r>
          </a:p>
        </p:txBody>
      </p:sp>
      <p:sp>
        <p:nvSpPr>
          <p:cNvPr id="67" name="矩形 66"/>
          <p:cNvSpPr/>
          <p:nvPr/>
        </p:nvSpPr>
        <p:spPr>
          <a:xfrm>
            <a:off x="6025305" y="1203881"/>
            <a:ext cx="287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∞</a:t>
            </a:r>
          </a:p>
        </p:txBody>
      </p:sp>
      <p:sp>
        <p:nvSpPr>
          <p:cNvPr id="68" name="矩形 67"/>
          <p:cNvSpPr/>
          <p:nvPr/>
        </p:nvSpPr>
        <p:spPr>
          <a:xfrm>
            <a:off x="6829742" y="1275606"/>
            <a:ext cx="2879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zh-TW" alt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014657" y="1384280"/>
            <a:ext cx="287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2965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6" name="Shape 300"/>
          <p:cNvSpPr txBox="1">
            <a:spLocks/>
          </p:cNvSpPr>
          <p:nvPr/>
        </p:nvSpPr>
        <p:spPr>
          <a:xfrm>
            <a:off x="611560" y="78271"/>
            <a:ext cx="1296144" cy="52476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b="1" dirty="0" smtClean="0">
                <a:solidFill>
                  <a:schemeClr val="bg1"/>
                </a:solidFill>
              </a:rPr>
              <a:t>神票邏輯</a:t>
            </a:r>
            <a:endParaRPr lang="en" b="1" dirty="0">
              <a:solidFill>
                <a:schemeClr val="bg1"/>
              </a:solidFill>
            </a:endParaRPr>
          </a:p>
        </p:txBody>
      </p:sp>
      <p:grpSp>
        <p:nvGrpSpPr>
          <p:cNvPr id="7" name="Shape 271"/>
          <p:cNvGrpSpPr/>
          <p:nvPr/>
        </p:nvGrpSpPr>
        <p:grpSpPr>
          <a:xfrm>
            <a:off x="236886" y="217606"/>
            <a:ext cx="240308" cy="246477"/>
            <a:chOff x="596350" y="929175"/>
            <a:chExt cx="407950" cy="497475"/>
          </a:xfrm>
        </p:grpSpPr>
        <p:sp>
          <p:nvSpPr>
            <p:cNvPr id="8" name="Shape 27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27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7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27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27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7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7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3057106" y="1010959"/>
            <a:ext cx="0" cy="350855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1292910" y="582706"/>
            <a:ext cx="3528392" cy="5132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使用輸入起訖站與車種參數</a:t>
            </a:r>
            <a:endParaRPr lang="zh-TW" altLang="en-US" b="1" dirty="0">
              <a:solidFill>
                <a:schemeClr val="bg1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17" name="流程圖: 決策 16"/>
          <p:cNvSpPr/>
          <p:nvPr/>
        </p:nvSpPr>
        <p:spPr>
          <a:xfrm>
            <a:off x="1112890" y="1302786"/>
            <a:ext cx="3888432" cy="648072"/>
          </a:xfrm>
          <a:prstGeom prst="flowChartDecision">
            <a:avLst/>
          </a:prstGeom>
          <a:ln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起訖站是否為同路線</a:t>
            </a:r>
            <a:r>
              <a:rPr lang="en-US" altLang="zh-TW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?</a:t>
            </a:r>
            <a:endParaRPr lang="zh-TW" altLang="en-US" b="1" dirty="0">
              <a:solidFill>
                <a:schemeClr val="bg1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18" name="流程圖: 決策 17"/>
          <p:cNvSpPr/>
          <p:nvPr/>
        </p:nvSpPr>
        <p:spPr>
          <a:xfrm>
            <a:off x="3337358" y="1965102"/>
            <a:ext cx="3939852" cy="752757"/>
          </a:xfrm>
          <a:prstGeom prst="flowChartDecision">
            <a:avLst/>
          </a:prstGeom>
          <a:ln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查詢</a:t>
            </a:r>
            <a:r>
              <a:rPr lang="zh-TW" altLang="en-US" b="1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車次資料表</a:t>
            </a: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有同時</a:t>
            </a:r>
            <a:r>
              <a:rPr lang="zh-TW" altLang="en-US" b="1" dirty="0" smtClean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經過台中台北的</a:t>
            </a: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車次</a:t>
            </a:r>
          </a:p>
        </p:txBody>
      </p:sp>
      <p:sp>
        <p:nvSpPr>
          <p:cNvPr id="19" name="流程圖: 決策 18"/>
          <p:cNvSpPr/>
          <p:nvPr/>
        </p:nvSpPr>
        <p:spPr>
          <a:xfrm>
            <a:off x="5591673" y="2571750"/>
            <a:ext cx="3484905" cy="1197917"/>
          </a:xfrm>
          <a:prstGeom prst="flowChartDecision">
            <a:avLst/>
          </a:prstGeom>
          <a:ln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使用者選取的車次是否有位置</a:t>
            </a:r>
            <a:r>
              <a:rPr lang="en-US" altLang="zh-TW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車位資料表存入車位物件</a:t>
            </a:r>
            <a:r>
              <a:rPr lang="en-US" altLang="zh-TW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)</a:t>
            </a:r>
            <a:endParaRPr lang="zh-TW" altLang="en-US" b="1" dirty="0">
              <a:solidFill>
                <a:schemeClr val="bg1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9257" y="1890624"/>
            <a:ext cx="792088" cy="4411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102550" y="2579019"/>
            <a:ext cx="792088" cy="441176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22" name="流程圖: 決策 21"/>
          <p:cNvSpPr/>
          <p:nvPr/>
        </p:nvSpPr>
        <p:spPr>
          <a:xfrm>
            <a:off x="741912" y="3492185"/>
            <a:ext cx="3024336" cy="742776"/>
          </a:xfrm>
          <a:prstGeom prst="flowChartDecision">
            <a:avLst/>
          </a:prstGeom>
          <a:ln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914400" eaLnBrk="1" fontAlgn="auto" latinLnBrk="0" hangingPunct="1">
              <a:buClrTx/>
              <a:buSzTx/>
              <a:tabLst/>
              <a:defRPr/>
            </a:pP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自動搜尋本車次</a:t>
            </a:r>
            <a:r>
              <a:rPr lang="zh-TW" altLang="en-US" b="1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其他座位利用率</a:t>
            </a:r>
          </a:p>
        </p:txBody>
      </p:sp>
      <p:sp>
        <p:nvSpPr>
          <p:cNvPr id="23" name="矩形 22"/>
          <p:cNvSpPr/>
          <p:nvPr/>
        </p:nvSpPr>
        <p:spPr>
          <a:xfrm>
            <a:off x="204799" y="4443958"/>
            <a:ext cx="792088" cy="4411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906108" y="3840133"/>
            <a:ext cx="1368152" cy="10810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成功訂到票</a:t>
            </a:r>
            <a:r>
              <a:rPr lang="en-US" altLang="zh-TW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訂票資訊同時存入資料庫</a:t>
            </a:r>
            <a:r>
              <a:rPr lang="en-US" altLang="zh-TW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經過的站索引</a:t>
            </a:r>
            <a:r>
              <a:rPr lang="en-US" altLang="zh-TW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)</a:t>
            </a:r>
            <a:endParaRPr lang="zh-TW" altLang="en-US" b="1" dirty="0">
              <a:solidFill>
                <a:schemeClr val="bg1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376123" y="3840133"/>
            <a:ext cx="1433185" cy="10810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成功訂到票</a:t>
            </a:r>
            <a:r>
              <a:rPr lang="en-US" altLang="zh-TW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訂票資訊同時存入資料庫</a:t>
            </a:r>
            <a:r>
              <a:rPr lang="en-US" altLang="zh-TW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經過的站索引</a:t>
            </a:r>
            <a:r>
              <a:rPr lang="en-US" altLang="zh-TW" b="1" dirty="0">
                <a:solidFill>
                  <a:schemeClr val="bg1"/>
                </a:solidFill>
                <a:latin typeface="Adobe 楷体 Std R" pitchFamily="18" charset="-128"/>
                <a:ea typeface="Adobe 楷体 Std R" pitchFamily="18" charset="-128"/>
              </a:rPr>
              <a:t>)</a:t>
            </a:r>
            <a:endParaRPr lang="zh-TW" altLang="en-US" b="1" dirty="0">
              <a:solidFill>
                <a:schemeClr val="bg1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cxnSp>
        <p:nvCxnSpPr>
          <p:cNvPr id="26" name="肘形接點 25"/>
          <p:cNvCxnSpPr>
            <a:stCxn id="17" idx="1"/>
            <a:endCxn id="20" idx="0"/>
          </p:cNvCxnSpPr>
          <p:nvPr/>
        </p:nvCxnSpPr>
        <p:spPr>
          <a:xfrm rot="10800000" flipV="1">
            <a:off x="595302" y="1626822"/>
            <a:ext cx="517589" cy="263802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17" idx="3"/>
            <a:endCxn id="18" idx="0"/>
          </p:cNvCxnSpPr>
          <p:nvPr/>
        </p:nvCxnSpPr>
        <p:spPr>
          <a:xfrm>
            <a:off x="5001322" y="1626822"/>
            <a:ext cx="305962" cy="338280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8" idx="1"/>
            <a:endCxn id="21" idx="0"/>
          </p:cNvCxnSpPr>
          <p:nvPr/>
        </p:nvCxnSpPr>
        <p:spPr>
          <a:xfrm rot="10800000" flipV="1">
            <a:off x="2498594" y="2341481"/>
            <a:ext cx="838764" cy="237538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肘形接點 28"/>
          <p:cNvCxnSpPr>
            <a:stCxn id="18" idx="3"/>
            <a:endCxn id="19" idx="0"/>
          </p:cNvCxnSpPr>
          <p:nvPr/>
        </p:nvCxnSpPr>
        <p:spPr>
          <a:xfrm>
            <a:off x="7277210" y="2341481"/>
            <a:ext cx="56916" cy="230269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肘形接點 29"/>
          <p:cNvCxnSpPr>
            <a:stCxn id="19" idx="1"/>
            <a:endCxn id="22" idx="0"/>
          </p:cNvCxnSpPr>
          <p:nvPr/>
        </p:nvCxnSpPr>
        <p:spPr>
          <a:xfrm rot="10800000" flipV="1">
            <a:off x="2254081" y="3170709"/>
            <a:ext cx="3337593" cy="321476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肘形接點 30"/>
          <p:cNvCxnSpPr>
            <a:stCxn id="22" idx="1"/>
            <a:endCxn id="23" idx="0"/>
          </p:cNvCxnSpPr>
          <p:nvPr/>
        </p:nvCxnSpPr>
        <p:spPr>
          <a:xfrm rot="10800000" flipV="1">
            <a:off x="600844" y="3863572"/>
            <a:ext cx="141069" cy="58038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肘形接點 31"/>
          <p:cNvCxnSpPr>
            <a:stCxn id="22" idx="3"/>
            <a:endCxn id="24" idx="1"/>
          </p:cNvCxnSpPr>
          <p:nvPr/>
        </p:nvCxnSpPr>
        <p:spPr>
          <a:xfrm>
            <a:off x="3766248" y="3863573"/>
            <a:ext cx="139860" cy="517061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197997" y="2043659"/>
            <a:ext cx="101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True</a:t>
            </a:r>
            <a:endParaRPr lang="zh-TW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0531" y="2034119"/>
            <a:ext cx="10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False</a:t>
            </a:r>
          </a:p>
          <a:p>
            <a:endParaRPr lang="zh-TW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578584" y="3488136"/>
            <a:ext cx="101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True</a:t>
            </a:r>
            <a:endParaRPr lang="zh-TW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103979" y="2783232"/>
            <a:ext cx="10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False</a:t>
            </a:r>
          </a:p>
          <a:p>
            <a:endParaRPr lang="zh-TW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81310" y="3508057"/>
            <a:ext cx="10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False</a:t>
            </a:r>
          </a:p>
          <a:p>
            <a:endParaRPr lang="zh-TW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0757" y="1219933"/>
            <a:ext cx="1210588" cy="338554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TW" altLang="en-US" sz="1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台北</a:t>
            </a:r>
            <a:r>
              <a:rPr lang="en-US" altLang="zh-TW" sz="1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VS</a:t>
            </a:r>
            <a:r>
              <a:rPr lang="zh-TW" altLang="en-US" sz="1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台</a:t>
            </a:r>
            <a:r>
              <a:rPr lang="zh-TW" altLang="en-US" sz="1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120782" y="1192537"/>
            <a:ext cx="13326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TW" altLang="en-US" sz="1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台東</a:t>
            </a:r>
            <a:r>
              <a:rPr lang="en-US" altLang="zh-TW" sz="1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VS</a:t>
            </a:r>
            <a:r>
              <a:rPr lang="zh-TW" altLang="en-US" sz="1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集集</a:t>
            </a:r>
            <a:endParaRPr lang="zh-TW" altLang="en-US" sz="1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54" name="肘形接點 53"/>
          <p:cNvCxnSpPr>
            <a:stCxn id="19" idx="3"/>
            <a:endCxn id="25" idx="3"/>
          </p:cNvCxnSpPr>
          <p:nvPr/>
        </p:nvCxnSpPr>
        <p:spPr>
          <a:xfrm flipH="1">
            <a:off x="6809308" y="3170709"/>
            <a:ext cx="2267270" cy="1209925"/>
          </a:xfrm>
          <a:prstGeom prst="bentConnector3">
            <a:avLst>
              <a:gd name="adj1" fmla="val 24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8481170" y="3306452"/>
            <a:ext cx="101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True</a:t>
            </a:r>
            <a:endParaRPr lang="zh-TW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89" y="775271"/>
            <a:ext cx="1786283" cy="13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6564" y="407864"/>
            <a:ext cx="6487763" cy="795734"/>
          </a:xfrm>
        </p:spPr>
        <p:txBody>
          <a:bodyPr/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結語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5" name="Shape 325"/>
          <p:cNvGrpSpPr/>
          <p:nvPr/>
        </p:nvGrpSpPr>
        <p:grpSpPr>
          <a:xfrm>
            <a:off x="263100" y="580105"/>
            <a:ext cx="407743" cy="391135"/>
            <a:chOff x="5233525" y="4954450"/>
            <a:chExt cx="538275" cy="516350"/>
          </a:xfrm>
        </p:grpSpPr>
        <p:sp>
          <p:nvSpPr>
            <p:cNvPr id="6" name="Shape 32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3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3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3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27584" y="1635646"/>
            <a:ext cx="645091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26324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網站主要達到三大主題</a:t>
            </a:r>
            <a:r>
              <a:rPr lang="en-US" altLang="zh-TW" sz="3600" b="1" dirty="0">
                <a:solidFill>
                  <a:srgbClr val="26324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:</a:t>
            </a:r>
          </a:p>
          <a:p>
            <a:r>
              <a:rPr lang="en-US" altLang="zh-TW" sz="3600" b="1" dirty="0">
                <a:solidFill>
                  <a:srgbClr val="26324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1.</a:t>
            </a:r>
            <a:r>
              <a:rPr lang="zh-TW" altLang="en-US" sz="3600" b="1" dirty="0">
                <a:solidFill>
                  <a:srgbClr val="26324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美化與</a:t>
            </a:r>
            <a:r>
              <a:rPr lang="en-US" altLang="zh-TW" sz="3600" b="1" dirty="0">
                <a:solidFill>
                  <a:srgbClr val="26324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RWD</a:t>
            </a:r>
            <a:r>
              <a:rPr lang="zh-TW" altLang="en-US" sz="3600" b="1" dirty="0">
                <a:solidFill>
                  <a:srgbClr val="26324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響應式設計</a:t>
            </a:r>
            <a:endParaRPr lang="en-US" altLang="zh-TW" sz="3600" b="1" dirty="0">
              <a:solidFill>
                <a:srgbClr val="263248"/>
              </a:solidFill>
              <a:latin typeface="標楷體" panose="03000509000000000000" pitchFamily="65" charset="-120"/>
              <a:ea typeface="標楷體" panose="03000509000000000000" pitchFamily="65" charset="-120"/>
              <a:cs typeface="Roboto Condensed Light"/>
              <a:sym typeface="Roboto Condensed Light"/>
            </a:endParaRPr>
          </a:p>
          <a:p>
            <a:r>
              <a:rPr lang="en-US" altLang="zh-TW" sz="3600" b="1" dirty="0">
                <a:solidFill>
                  <a:srgbClr val="26324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2.Spring MVC</a:t>
            </a:r>
            <a:r>
              <a:rPr lang="zh-TW" altLang="en-US" sz="3600" b="1" dirty="0">
                <a:solidFill>
                  <a:srgbClr val="26324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架構</a:t>
            </a:r>
            <a:endParaRPr lang="en-US" altLang="zh-TW" sz="3600" b="1" dirty="0">
              <a:solidFill>
                <a:srgbClr val="263248"/>
              </a:solidFill>
              <a:latin typeface="標楷體" panose="03000509000000000000" pitchFamily="65" charset="-120"/>
              <a:ea typeface="標楷體" panose="03000509000000000000" pitchFamily="65" charset="-120"/>
              <a:cs typeface="Roboto Condensed Light"/>
              <a:sym typeface="Roboto Condensed Light"/>
            </a:endParaRPr>
          </a:p>
          <a:p>
            <a:r>
              <a:rPr lang="en-US" altLang="zh-TW" sz="3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3.</a:t>
            </a:r>
            <a:r>
              <a:rPr lang="zh-TW" altLang="en-US" sz="3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Roboto Condensed Light"/>
                <a:sym typeface="Roboto Condensed Light"/>
              </a:rPr>
              <a:t>分段訂票一次達成</a:t>
            </a:r>
            <a:endParaRPr lang="en-US" altLang="zh-TW" sz="36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Roboto Condensed Light"/>
              <a:sym typeface="Roboto Condensed Ligh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20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47664" y="1347614"/>
            <a:ext cx="5976664" cy="31455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buNone/>
            </a:pPr>
            <a:r>
              <a:rPr lang="zh-TW" altLang="en-US" sz="6000" b="1" dirty="0" smtClean="0">
                <a:ln/>
                <a:solidFill>
                  <a:schemeClr val="accent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</a:t>
            </a:r>
            <a:r>
              <a:rPr lang="en-US" altLang="zh-TW" sz="6000" b="1" dirty="0" smtClean="0">
                <a:ln/>
                <a:solidFill>
                  <a:schemeClr val="accent4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END</a:t>
            </a:r>
          </a:p>
          <a:p>
            <a:pPr>
              <a:buNone/>
            </a:pPr>
            <a:r>
              <a:rPr lang="zh-TW" altLang="en-US" sz="6000" b="1" dirty="0" smtClean="0">
                <a:ln/>
                <a:solidFill>
                  <a:schemeClr val="accent4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謝謝各位的觀看</a:t>
            </a:r>
            <a:endParaRPr lang="zh-TW" altLang="en-US" sz="6000" b="1" dirty="0">
              <a:ln/>
              <a:solidFill>
                <a:schemeClr val="accent4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168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95" y="1709692"/>
            <a:ext cx="3148531" cy="2466975"/>
          </a:xfrm>
          <a:prstGeom prst="rect">
            <a:avLst/>
          </a:prstGeom>
        </p:spPr>
      </p:pic>
      <p:grpSp>
        <p:nvGrpSpPr>
          <p:cNvPr id="39" name="Group 72">
            <a:extLst>
              <a:ext uri="{FF2B5EF4-FFF2-40B4-BE49-F238E27FC236}">
                <a16:creationId xmlns:a16="http://schemas.microsoft.com/office/drawing/2014/main" xmlns="" id="{5BEE416C-5A51-4B88-A00A-83CFE0D1688B}"/>
              </a:ext>
            </a:extLst>
          </p:cNvPr>
          <p:cNvGrpSpPr/>
          <p:nvPr/>
        </p:nvGrpSpPr>
        <p:grpSpPr>
          <a:xfrm>
            <a:off x="305853" y="1598193"/>
            <a:ext cx="1561596" cy="2152754"/>
            <a:chOff x="4419065" y="2794907"/>
            <a:chExt cx="2477486" cy="341536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0" name="Rounded Rectangle 42">
              <a:extLst>
                <a:ext uri="{FF2B5EF4-FFF2-40B4-BE49-F238E27FC236}">
                  <a16:creationId xmlns:a16="http://schemas.microsoft.com/office/drawing/2014/main" xmlns="" id="{2610DFA1-8A35-4511-BB2F-6ED35D386905}"/>
                </a:ext>
              </a:extLst>
            </p:cNvPr>
            <p:cNvSpPr/>
            <p:nvPr/>
          </p:nvSpPr>
          <p:spPr>
            <a:xfrm rot="21403779">
              <a:off x="4419065" y="2803150"/>
              <a:ext cx="2439286" cy="3360774"/>
            </a:xfrm>
            <a:prstGeom prst="roundRect">
              <a:avLst>
                <a:gd name="adj" fmla="val 446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xmlns="" id="{82E4D6FC-602D-444F-BFEE-7A6EBBA0C0EB}"/>
                </a:ext>
              </a:extLst>
            </p:cNvPr>
            <p:cNvSpPr/>
            <p:nvPr/>
          </p:nvSpPr>
          <p:spPr>
            <a:xfrm rot="21403779">
              <a:off x="4483329" y="5046028"/>
              <a:ext cx="1041500" cy="1164243"/>
            </a:xfrm>
            <a:custGeom>
              <a:avLst/>
              <a:gdLst>
                <a:gd name="connsiteX0" fmla="*/ 308344 w 1041500"/>
                <a:gd name="connsiteY0" fmla="*/ 0 h 1164243"/>
                <a:gd name="connsiteX1" fmla="*/ 1041500 w 1041500"/>
                <a:gd name="connsiteY1" fmla="*/ 733156 h 1164243"/>
                <a:gd name="connsiteX2" fmla="*/ 916289 w 1041500"/>
                <a:gd name="connsiteY2" fmla="*/ 1143071 h 1164243"/>
                <a:gd name="connsiteX3" fmla="*/ 898820 w 1041500"/>
                <a:gd name="connsiteY3" fmla="*/ 1164243 h 1164243"/>
                <a:gd name="connsiteX4" fmla="*/ 108841 w 1041500"/>
                <a:gd name="connsiteY4" fmla="*/ 1164243 h 1164243"/>
                <a:gd name="connsiteX5" fmla="*/ 0 w 1041500"/>
                <a:gd name="connsiteY5" fmla="*/ 1055402 h 1164243"/>
                <a:gd name="connsiteX6" fmla="*/ 0 w 1041500"/>
                <a:gd name="connsiteY6" fmla="*/ 70081 h 1164243"/>
                <a:gd name="connsiteX7" fmla="*/ 22967 w 1041500"/>
                <a:gd name="connsiteY7" fmla="*/ 57615 h 1164243"/>
                <a:gd name="connsiteX8" fmla="*/ 308344 w 1041500"/>
                <a:gd name="connsiteY8" fmla="*/ 0 h 116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1500" h="1164243">
                  <a:moveTo>
                    <a:pt x="308344" y="0"/>
                  </a:moveTo>
                  <a:cubicBezTo>
                    <a:pt x="713255" y="0"/>
                    <a:pt x="1041500" y="328245"/>
                    <a:pt x="1041500" y="733156"/>
                  </a:cubicBezTo>
                  <a:cubicBezTo>
                    <a:pt x="1041500" y="884998"/>
                    <a:pt x="995341" y="1026058"/>
                    <a:pt x="916289" y="1143071"/>
                  </a:cubicBezTo>
                  <a:lnTo>
                    <a:pt x="898820" y="1164243"/>
                  </a:lnTo>
                  <a:lnTo>
                    <a:pt x="108841" y="1164243"/>
                  </a:lnTo>
                  <a:cubicBezTo>
                    <a:pt x="48730" y="1164243"/>
                    <a:pt x="0" y="1115513"/>
                    <a:pt x="0" y="1055402"/>
                  </a:cubicBezTo>
                  <a:lnTo>
                    <a:pt x="0" y="70081"/>
                  </a:lnTo>
                  <a:lnTo>
                    <a:pt x="22967" y="57615"/>
                  </a:lnTo>
                  <a:cubicBezTo>
                    <a:pt x="110680" y="20516"/>
                    <a:pt x="207116" y="0"/>
                    <a:pt x="3083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xmlns="" id="{EEF00284-8135-4EB6-826B-D318AD068AD5}"/>
                </a:ext>
              </a:extLst>
            </p:cNvPr>
            <p:cNvSpPr/>
            <p:nvPr/>
          </p:nvSpPr>
          <p:spPr>
            <a:xfrm rot="21403779" flipV="1">
              <a:off x="5266153" y="2794907"/>
              <a:ext cx="771256" cy="385628"/>
            </a:xfrm>
            <a:custGeom>
              <a:avLst/>
              <a:gdLst>
                <a:gd name="connsiteX0" fmla="*/ 385628 w 771256"/>
                <a:gd name="connsiteY0" fmla="*/ 0 h 385628"/>
                <a:gd name="connsiteX1" fmla="*/ 771256 w 771256"/>
                <a:gd name="connsiteY1" fmla="*/ 385628 h 385628"/>
                <a:gd name="connsiteX2" fmla="*/ 0 w 771256"/>
                <a:gd name="connsiteY2" fmla="*/ 385628 h 385628"/>
                <a:gd name="connsiteX3" fmla="*/ 385628 w 771256"/>
                <a:gd name="connsiteY3" fmla="*/ 0 h 3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256" h="385628">
                  <a:moveTo>
                    <a:pt x="385628" y="0"/>
                  </a:moveTo>
                  <a:cubicBezTo>
                    <a:pt x="598604" y="0"/>
                    <a:pt x="771256" y="172652"/>
                    <a:pt x="771256" y="385628"/>
                  </a:cubicBezTo>
                  <a:lnTo>
                    <a:pt x="0" y="385628"/>
                  </a:lnTo>
                  <a:cubicBezTo>
                    <a:pt x="0" y="172652"/>
                    <a:pt x="172652" y="0"/>
                    <a:pt x="3856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xmlns="" id="{91200F6C-047D-4186-949C-236D479B79CF}"/>
                </a:ext>
              </a:extLst>
            </p:cNvPr>
            <p:cNvSpPr/>
            <p:nvPr/>
          </p:nvSpPr>
          <p:spPr>
            <a:xfrm rot="21403779">
              <a:off x="6598650" y="4637509"/>
              <a:ext cx="297901" cy="595802"/>
            </a:xfrm>
            <a:custGeom>
              <a:avLst/>
              <a:gdLst>
                <a:gd name="connsiteX0" fmla="*/ 297901 w 297901"/>
                <a:gd name="connsiteY0" fmla="*/ 0 h 595802"/>
                <a:gd name="connsiteX1" fmla="*/ 297901 w 297901"/>
                <a:gd name="connsiteY1" fmla="*/ 595802 h 595802"/>
                <a:gd name="connsiteX2" fmla="*/ 0 w 297901"/>
                <a:gd name="connsiteY2" fmla="*/ 297901 h 595802"/>
                <a:gd name="connsiteX3" fmla="*/ 297901 w 297901"/>
                <a:gd name="connsiteY3" fmla="*/ 0 h 59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01" h="595802">
                  <a:moveTo>
                    <a:pt x="297901" y="0"/>
                  </a:moveTo>
                  <a:lnTo>
                    <a:pt x="297901" y="595802"/>
                  </a:lnTo>
                  <a:cubicBezTo>
                    <a:pt x="133375" y="595802"/>
                    <a:pt x="0" y="462427"/>
                    <a:pt x="0" y="297901"/>
                  </a:cubicBezTo>
                  <a:cubicBezTo>
                    <a:pt x="0" y="133375"/>
                    <a:pt x="133375" y="0"/>
                    <a:pt x="297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Adobe Gothic Std B" pitchFamily="34" charset="-128"/>
              </a:rPr>
              <a:t>專題動機</a:t>
            </a:r>
            <a:endParaRPr lang="en" dirty="0"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</a:t>
            </a:fld>
            <a:endParaRPr lang="en"/>
          </a:p>
        </p:txBody>
      </p:sp>
      <p:grpSp>
        <p:nvGrpSpPr>
          <p:cNvPr id="239" name="Shape 239"/>
          <p:cNvGrpSpPr/>
          <p:nvPr/>
        </p:nvGrpSpPr>
        <p:grpSpPr>
          <a:xfrm>
            <a:off x="282215" y="590918"/>
            <a:ext cx="369504" cy="369504"/>
            <a:chOff x="2594050" y="1631825"/>
            <a:chExt cx="439625" cy="439625"/>
          </a:xfrm>
        </p:grpSpPr>
        <p:sp>
          <p:nvSpPr>
            <p:cNvPr id="240" name="Shape 2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1878008" y="2030211"/>
            <a:ext cx="3261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/>
            <a:r>
              <a:rPr lang="zh-TW" altLang="en-US" sz="3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Adobe Gothic Std B" pitchFamily="34" charset="-128"/>
                <a:ea typeface="Adobe Gothic Std B" pitchFamily="34" charset="-128"/>
                <a:cs typeface="Roboto Condensed Light"/>
                <a:sym typeface="Roboto Condensed Light"/>
              </a:rPr>
              <a:t>台鐵</a:t>
            </a:r>
            <a:r>
              <a:rPr lang="zh-TW" altLang="en-US" sz="3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Adobe Gothic Std B" pitchFamily="34" charset="-128"/>
                <a:ea typeface="Adobe Gothic Std B" pitchFamily="34" charset="-128"/>
                <a:cs typeface="Roboto Condensed Light"/>
                <a:sym typeface="Roboto Condensed Light"/>
              </a:rPr>
              <a:t>網頁</a:t>
            </a:r>
          </a:p>
        </p:txBody>
      </p:sp>
      <p:sp>
        <p:nvSpPr>
          <p:cNvPr id="20" name="矩形 19"/>
          <p:cNvSpPr/>
          <p:nvPr/>
        </p:nvSpPr>
        <p:spPr>
          <a:xfrm>
            <a:off x="175741" y="2533907"/>
            <a:ext cx="18573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200" b="1" dirty="0" smtClean="0">
                <a:latin typeface="Adobe Gothic Std B" pitchFamily="34" charset="-128"/>
              </a:rPr>
              <a:t>生活中經驗</a:t>
            </a:r>
            <a:endParaRPr lang="en-US" sz="2200" dirty="0"/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xmlns="" id="{795479D5-CDA6-4882-A322-3990FDA4CC20}"/>
              </a:ext>
            </a:extLst>
          </p:cNvPr>
          <p:cNvSpPr txBox="1"/>
          <p:nvPr/>
        </p:nvSpPr>
        <p:spPr>
          <a:xfrm>
            <a:off x="5180902" y="1598193"/>
            <a:ext cx="3571900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600" b="1" dirty="0" smtClean="0">
                <a:latin typeface="Adobe Gothic Std B" pitchFamily="34" charset="-128"/>
                <a:ea typeface="Adobe Gothic Std B" pitchFamily="34" charset="-128"/>
              </a:rPr>
              <a:t>Google</a:t>
            </a:r>
            <a:r>
              <a:rPr lang="zh-TW" altLang="en-US" sz="1600" b="1" dirty="0" smtClean="0">
                <a:latin typeface="Adobe Gothic Std B" pitchFamily="34" charset="-128"/>
              </a:rPr>
              <a:t>發表</a:t>
            </a:r>
            <a:r>
              <a:rPr lang="en-US" altLang="zh-TW" sz="1600" b="1" dirty="0" smtClean="0">
                <a:latin typeface="Adobe Gothic Std B" pitchFamily="34" charset="-128"/>
                <a:ea typeface="Adobe Gothic Std B" pitchFamily="34" charset="-128"/>
              </a:rPr>
              <a:t>2013 </a:t>
            </a:r>
            <a:r>
              <a:rPr lang="zh-TW" altLang="en-US" sz="1600" b="1" dirty="0" smtClean="0">
                <a:latin typeface="Adobe Gothic Std B" pitchFamily="34" charset="-128"/>
              </a:rPr>
              <a:t>我們的行動星球：</a:t>
            </a:r>
            <a:endParaRPr 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 smtClean="0">
                <a:latin typeface="Adobe Gothic Std B" pitchFamily="34" charset="-128"/>
              </a:rPr>
              <a:t>顯示台灣使用者對智慧型手機依賴度高達</a:t>
            </a:r>
            <a:r>
              <a:rPr lang="en-US" altLang="zh-TW" sz="1600" b="1" dirty="0" smtClean="0">
                <a:latin typeface="Adobe Gothic Std B" pitchFamily="34" charset="-128"/>
                <a:ea typeface="Adobe Gothic Std B" pitchFamily="34" charset="-128"/>
              </a:rPr>
              <a:t>81</a:t>
            </a:r>
            <a:r>
              <a:rPr lang="zh-TW" altLang="en-US" sz="1600" b="1" dirty="0" smtClean="0">
                <a:latin typeface="Adobe Gothic Std B" pitchFamily="34" charset="-128"/>
              </a:rPr>
              <a:t>％居亞太第ㄧ名</a:t>
            </a:r>
            <a:endParaRPr 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Freeform 34">
            <a:extLst>
              <a:ext uri="{FF2B5EF4-FFF2-40B4-BE49-F238E27FC236}">
                <a16:creationId xmlns:a16="http://schemas.microsoft.com/office/drawing/2014/main" xmlns="" id="{AF586BBE-8D91-4E65-95DB-19AE5C9FD0B1}"/>
              </a:ext>
            </a:extLst>
          </p:cNvPr>
          <p:cNvSpPr/>
          <p:nvPr/>
        </p:nvSpPr>
        <p:spPr>
          <a:xfrm>
            <a:off x="4676244" y="1348631"/>
            <a:ext cx="4429156" cy="2528073"/>
          </a:xfrm>
          <a:custGeom>
            <a:avLst/>
            <a:gdLst/>
            <a:ahLst/>
            <a:cxnLst/>
            <a:rect l="l" t="t" r="r" b="b"/>
            <a:pathLst>
              <a:path w="244928" h="212272">
                <a:moveTo>
                  <a:pt x="20410" y="16329"/>
                </a:moveTo>
                <a:cubicBezTo>
                  <a:pt x="19305" y="16329"/>
                  <a:pt x="18348" y="16733"/>
                  <a:pt x="17540" y="17541"/>
                </a:cubicBezTo>
                <a:cubicBezTo>
                  <a:pt x="16732" y="18349"/>
                  <a:pt x="16328" y="19305"/>
                  <a:pt x="16328" y="20411"/>
                </a:cubicBezTo>
                <a:lnTo>
                  <a:pt x="16328" y="126547"/>
                </a:lnTo>
                <a:cubicBezTo>
                  <a:pt x="16328" y="127652"/>
                  <a:pt x="16732" y="128609"/>
                  <a:pt x="17540" y="129417"/>
                </a:cubicBezTo>
                <a:cubicBezTo>
                  <a:pt x="18348" y="130225"/>
                  <a:pt x="19305" y="130629"/>
                  <a:pt x="20410" y="130629"/>
                </a:cubicBezTo>
                <a:lnTo>
                  <a:pt x="224517" y="130629"/>
                </a:lnTo>
                <a:cubicBezTo>
                  <a:pt x="225623" y="130629"/>
                  <a:pt x="226580" y="130225"/>
                  <a:pt x="227388" y="129417"/>
                </a:cubicBezTo>
                <a:cubicBezTo>
                  <a:pt x="228196" y="128609"/>
                  <a:pt x="228600" y="127652"/>
                  <a:pt x="228600" y="126547"/>
                </a:cubicBezTo>
                <a:lnTo>
                  <a:pt x="228600" y="20411"/>
                </a:lnTo>
                <a:cubicBezTo>
                  <a:pt x="228600" y="19305"/>
                  <a:pt x="228196" y="18349"/>
                  <a:pt x="227388" y="17541"/>
                </a:cubicBezTo>
                <a:cubicBezTo>
                  <a:pt x="226580" y="16733"/>
                  <a:pt x="225623" y="16329"/>
                  <a:pt x="224517" y="16329"/>
                </a:cubicBezTo>
                <a:close/>
                <a:moveTo>
                  <a:pt x="20410" y="0"/>
                </a:moveTo>
                <a:lnTo>
                  <a:pt x="224517" y="0"/>
                </a:lnTo>
                <a:cubicBezTo>
                  <a:pt x="230130" y="0"/>
                  <a:pt x="234935" y="1999"/>
                  <a:pt x="238932" y="5996"/>
                </a:cubicBezTo>
                <a:cubicBezTo>
                  <a:pt x="242930" y="9993"/>
                  <a:pt x="244928" y="14798"/>
                  <a:pt x="244928" y="20411"/>
                </a:cubicBezTo>
                <a:lnTo>
                  <a:pt x="244928" y="159204"/>
                </a:lnTo>
                <a:cubicBezTo>
                  <a:pt x="244928" y="164817"/>
                  <a:pt x="242930" y="169622"/>
                  <a:pt x="238932" y="173619"/>
                </a:cubicBezTo>
                <a:cubicBezTo>
                  <a:pt x="234935" y="177616"/>
                  <a:pt x="230130" y="179615"/>
                  <a:pt x="224517" y="179615"/>
                </a:cubicBezTo>
                <a:lnTo>
                  <a:pt x="155121" y="179615"/>
                </a:lnTo>
                <a:cubicBezTo>
                  <a:pt x="155121" y="182761"/>
                  <a:pt x="155801" y="186057"/>
                  <a:pt x="157162" y="189501"/>
                </a:cubicBezTo>
                <a:cubicBezTo>
                  <a:pt x="158523" y="192945"/>
                  <a:pt x="159883" y="195965"/>
                  <a:pt x="161244" y="198558"/>
                </a:cubicBezTo>
                <a:cubicBezTo>
                  <a:pt x="162605" y="201152"/>
                  <a:pt x="163285" y="203002"/>
                  <a:pt x="163285" y="204108"/>
                </a:cubicBezTo>
                <a:cubicBezTo>
                  <a:pt x="163285" y="206319"/>
                  <a:pt x="162477" y="208232"/>
                  <a:pt x="160861" y="209848"/>
                </a:cubicBezTo>
                <a:cubicBezTo>
                  <a:pt x="159246" y="211464"/>
                  <a:pt x="157332" y="212272"/>
                  <a:pt x="155121" y="212272"/>
                </a:cubicBezTo>
                <a:lnTo>
                  <a:pt x="89807" y="212272"/>
                </a:lnTo>
                <a:cubicBezTo>
                  <a:pt x="87595" y="212272"/>
                  <a:pt x="85682" y="211464"/>
                  <a:pt x="84066" y="209848"/>
                </a:cubicBezTo>
                <a:cubicBezTo>
                  <a:pt x="82450" y="208232"/>
                  <a:pt x="81642" y="206319"/>
                  <a:pt x="81642" y="204108"/>
                </a:cubicBezTo>
                <a:cubicBezTo>
                  <a:pt x="81642" y="202917"/>
                  <a:pt x="82323" y="201046"/>
                  <a:pt x="83683" y="198495"/>
                </a:cubicBezTo>
                <a:cubicBezTo>
                  <a:pt x="85044" y="195943"/>
                  <a:pt x="86405" y="192967"/>
                  <a:pt x="87766" y="189565"/>
                </a:cubicBezTo>
                <a:cubicBezTo>
                  <a:pt x="89126" y="186163"/>
                  <a:pt x="89807" y="182846"/>
                  <a:pt x="89807" y="179615"/>
                </a:cubicBezTo>
                <a:lnTo>
                  <a:pt x="20410" y="179615"/>
                </a:lnTo>
                <a:cubicBezTo>
                  <a:pt x="14797" y="179615"/>
                  <a:pt x="9992" y="177616"/>
                  <a:pt x="5995" y="173619"/>
                </a:cubicBezTo>
                <a:cubicBezTo>
                  <a:pt x="1998" y="169622"/>
                  <a:pt x="0" y="164817"/>
                  <a:pt x="0" y="159204"/>
                </a:cubicBezTo>
                <a:lnTo>
                  <a:pt x="0" y="20411"/>
                </a:lnTo>
                <a:cubicBezTo>
                  <a:pt x="0" y="14798"/>
                  <a:pt x="1998" y="9993"/>
                  <a:pt x="5995" y="5996"/>
                </a:cubicBezTo>
                <a:cubicBezTo>
                  <a:pt x="9992" y="1999"/>
                  <a:pt x="14797" y="0"/>
                  <a:pt x="2041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8" name="Freeform 499">
            <a:extLst>
              <a:ext uri="{FF2B5EF4-FFF2-40B4-BE49-F238E27FC236}">
                <a16:creationId xmlns:a16="http://schemas.microsoft.com/office/drawing/2014/main" xmlns="" id="{0CAFF0A4-7934-4A14-A60A-EE325CF03E70}"/>
              </a:ext>
            </a:extLst>
          </p:cNvPr>
          <p:cNvSpPr>
            <a:spLocks noEditPoints="1"/>
          </p:cNvSpPr>
          <p:nvPr/>
        </p:nvSpPr>
        <p:spPr bwMode="auto">
          <a:xfrm>
            <a:off x="1135758" y="1594467"/>
            <a:ext cx="714380" cy="830763"/>
          </a:xfrm>
          <a:custGeom>
            <a:avLst/>
            <a:gdLst>
              <a:gd name="T0" fmla="*/ 94 w 185"/>
              <a:gd name="T1" fmla="*/ 0 h 230"/>
              <a:gd name="T2" fmla="*/ 87 w 185"/>
              <a:gd name="T3" fmla="*/ 0 h 230"/>
              <a:gd name="T4" fmla="*/ 8 w 185"/>
              <a:gd name="T5" fmla="*/ 51 h 230"/>
              <a:gd name="T6" fmla="*/ 0 w 185"/>
              <a:gd name="T7" fmla="*/ 92 h 230"/>
              <a:gd name="T8" fmla="*/ 9 w 185"/>
              <a:gd name="T9" fmla="*/ 133 h 230"/>
              <a:gd name="T10" fmla="*/ 25 w 185"/>
              <a:gd name="T11" fmla="*/ 163 h 230"/>
              <a:gd name="T12" fmla="*/ 40 w 185"/>
              <a:gd name="T13" fmla="*/ 193 h 230"/>
              <a:gd name="T14" fmla="*/ 43 w 185"/>
              <a:gd name="T15" fmla="*/ 213 h 230"/>
              <a:gd name="T16" fmla="*/ 55 w 185"/>
              <a:gd name="T17" fmla="*/ 230 h 230"/>
              <a:gd name="T18" fmla="*/ 134 w 185"/>
              <a:gd name="T19" fmla="*/ 229 h 230"/>
              <a:gd name="T20" fmla="*/ 145 w 185"/>
              <a:gd name="T21" fmla="*/ 193 h 230"/>
              <a:gd name="T22" fmla="*/ 160 w 185"/>
              <a:gd name="T23" fmla="*/ 163 h 230"/>
              <a:gd name="T24" fmla="*/ 185 w 185"/>
              <a:gd name="T25" fmla="*/ 92 h 230"/>
              <a:gd name="T26" fmla="*/ 185 w 185"/>
              <a:gd name="T27" fmla="*/ 89 h 230"/>
              <a:gd name="T28" fmla="*/ 176 w 185"/>
              <a:gd name="T29" fmla="*/ 92 h 230"/>
              <a:gd name="T30" fmla="*/ 152 w 185"/>
              <a:gd name="T31" fmla="*/ 158 h 230"/>
              <a:gd name="T32" fmla="*/ 148 w 185"/>
              <a:gd name="T33" fmla="*/ 164 h 230"/>
              <a:gd name="T34" fmla="*/ 148 w 185"/>
              <a:gd name="T35" fmla="*/ 141 h 230"/>
              <a:gd name="T36" fmla="*/ 141 w 185"/>
              <a:gd name="T37" fmla="*/ 122 h 230"/>
              <a:gd name="T38" fmla="*/ 107 w 185"/>
              <a:gd name="T39" fmla="*/ 101 h 230"/>
              <a:gd name="T40" fmla="*/ 101 w 185"/>
              <a:gd name="T41" fmla="*/ 137 h 230"/>
              <a:gd name="T42" fmla="*/ 97 w 185"/>
              <a:gd name="T43" fmla="*/ 117 h 230"/>
              <a:gd name="T44" fmla="*/ 89 w 185"/>
              <a:gd name="T45" fmla="*/ 126 h 230"/>
              <a:gd name="T46" fmla="*/ 85 w 185"/>
              <a:gd name="T47" fmla="*/ 141 h 230"/>
              <a:gd name="T48" fmla="*/ 80 w 185"/>
              <a:gd name="T49" fmla="*/ 101 h 230"/>
              <a:gd name="T50" fmla="*/ 93 w 185"/>
              <a:gd name="T51" fmla="*/ 113 h 230"/>
              <a:gd name="T52" fmla="*/ 107 w 185"/>
              <a:gd name="T53" fmla="*/ 101 h 230"/>
              <a:gd name="T54" fmla="*/ 110 w 185"/>
              <a:gd name="T55" fmla="*/ 85 h 230"/>
              <a:gd name="T56" fmla="*/ 90 w 185"/>
              <a:gd name="T57" fmla="*/ 44 h 230"/>
              <a:gd name="T58" fmla="*/ 77 w 185"/>
              <a:gd name="T59" fmla="*/ 83 h 230"/>
              <a:gd name="T60" fmla="*/ 80 w 185"/>
              <a:gd name="T61" fmla="*/ 99 h 230"/>
              <a:gd name="T62" fmla="*/ 47 w 185"/>
              <a:gd name="T63" fmla="*/ 119 h 230"/>
              <a:gd name="T64" fmla="*/ 38 w 185"/>
              <a:gd name="T65" fmla="*/ 141 h 230"/>
              <a:gd name="T66" fmla="*/ 36 w 185"/>
              <a:gd name="T67" fmla="*/ 159 h 230"/>
              <a:gd name="T68" fmla="*/ 33 w 185"/>
              <a:gd name="T69" fmla="*/ 159 h 230"/>
              <a:gd name="T70" fmla="*/ 17 w 185"/>
              <a:gd name="T71" fmla="*/ 129 h 230"/>
              <a:gd name="T72" fmla="*/ 9 w 185"/>
              <a:gd name="T73" fmla="*/ 87 h 230"/>
              <a:gd name="T74" fmla="*/ 33 w 185"/>
              <a:gd name="T75" fmla="*/ 33 h 230"/>
              <a:gd name="T76" fmla="*/ 93 w 185"/>
              <a:gd name="T77" fmla="*/ 9 h 230"/>
              <a:gd name="T78" fmla="*/ 176 w 185"/>
              <a:gd name="T79" fmla="*/ 9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5" h="230">
                <a:moveTo>
                  <a:pt x="158" y="26"/>
                </a:moveTo>
                <a:cubicBezTo>
                  <a:pt x="142" y="10"/>
                  <a:pt x="120" y="1"/>
                  <a:pt x="94" y="0"/>
                </a:cubicBezTo>
                <a:cubicBezTo>
                  <a:pt x="94" y="0"/>
                  <a:pt x="94" y="0"/>
                  <a:pt x="93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63" y="0"/>
                  <a:pt x="44" y="9"/>
                  <a:pt x="27" y="26"/>
                </a:cubicBezTo>
                <a:cubicBezTo>
                  <a:pt x="20" y="33"/>
                  <a:pt x="13" y="40"/>
                  <a:pt x="8" y="51"/>
                </a:cubicBezTo>
                <a:cubicBezTo>
                  <a:pt x="3" y="62"/>
                  <a:pt x="0" y="74"/>
                  <a:pt x="0" y="87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3"/>
                  <a:pt x="0" y="93"/>
                  <a:pt x="0" y="93"/>
                </a:cubicBezTo>
                <a:cubicBezTo>
                  <a:pt x="1" y="109"/>
                  <a:pt x="4" y="122"/>
                  <a:pt x="9" y="133"/>
                </a:cubicBezTo>
                <a:cubicBezTo>
                  <a:pt x="13" y="142"/>
                  <a:pt x="18" y="151"/>
                  <a:pt x="23" y="160"/>
                </a:cubicBezTo>
                <a:cubicBezTo>
                  <a:pt x="25" y="163"/>
                  <a:pt x="25" y="163"/>
                  <a:pt x="25" y="163"/>
                </a:cubicBezTo>
                <a:cubicBezTo>
                  <a:pt x="26" y="165"/>
                  <a:pt x="27" y="167"/>
                  <a:pt x="28" y="169"/>
                </a:cubicBezTo>
                <a:cubicBezTo>
                  <a:pt x="33" y="177"/>
                  <a:pt x="37" y="184"/>
                  <a:pt x="40" y="193"/>
                </a:cubicBezTo>
                <a:cubicBezTo>
                  <a:pt x="41" y="197"/>
                  <a:pt x="41" y="201"/>
                  <a:pt x="42" y="205"/>
                </a:cubicBezTo>
                <a:cubicBezTo>
                  <a:pt x="42" y="208"/>
                  <a:pt x="42" y="210"/>
                  <a:pt x="43" y="213"/>
                </a:cubicBezTo>
                <a:cubicBezTo>
                  <a:pt x="44" y="220"/>
                  <a:pt x="49" y="225"/>
                  <a:pt x="52" y="229"/>
                </a:cubicBezTo>
                <a:cubicBezTo>
                  <a:pt x="53" y="230"/>
                  <a:pt x="54" y="230"/>
                  <a:pt x="55" y="230"/>
                </a:cubicBezTo>
                <a:cubicBezTo>
                  <a:pt x="130" y="230"/>
                  <a:pt x="130" y="230"/>
                  <a:pt x="130" y="230"/>
                </a:cubicBezTo>
                <a:cubicBezTo>
                  <a:pt x="132" y="230"/>
                  <a:pt x="133" y="230"/>
                  <a:pt x="134" y="229"/>
                </a:cubicBezTo>
                <a:cubicBezTo>
                  <a:pt x="140" y="223"/>
                  <a:pt x="141" y="214"/>
                  <a:pt x="142" y="205"/>
                </a:cubicBezTo>
                <a:cubicBezTo>
                  <a:pt x="143" y="201"/>
                  <a:pt x="144" y="197"/>
                  <a:pt x="145" y="193"/>
                </a:cubicBezTo>
                <a:cubicBezTo>
                  <a:pt x="148" y="185"/>
                  <a:pt x="152" y="176"/>
                  <a:pt x="156" y="168"/>
                </a:cubicBezTo>
                <a:cubicBezTo>
                  <a:pt x="158" y="166"/>
                  <a:pt x="159" y="164"/>
                  <a:pt x="160" y="163"/>
                </a:cubicBezTo>
                <a:cubicBezTo>
                  <a:pt x="161" y="160"/>
                  <a:pt x="162" y="157"/>
                  <a:pt x="164" y="155"/>
                </a:cubicBezTo>
                <a:cubicBezTo>
                  <a:pt x="173" y="137"/>
                  <a:pt x="184" y="119"/>
                  <a:pt x="185" y="92"/>
                </a:cubicBezTo>
                <a:cubicBezTo>
                  <a:pt x="185" y="92"/>
                  <a:pt x="185" y="92"/>
                  <a:pt x="185" y="92"/>
                </a:cubicBezTo>
                <a:cubicBezTo>
                  <a:pt x="185" y="89"/>
                  <a:pt x="185" y="89"/>
                  <a:pt x="185" y="89"/>
                </a:cubicBezTo>
                <a:cubicBezTo>
                  <a:pt x="184" y="64"/>
                  <a:pt x="175" y="43"/>
                  <a:pt x="158" y="26"/>
                </a:cubicBezTo>
                <a:close/>
                <a:moveTo>
                  <a:pt x="176" y="92"/>
                </a:moveTo>
                <a:cubicBezTo>
                  <a:pt x="174" y="116"/>
                  <a:pt x="165" y="133"/>
                  <a:pt x="156" y="150"/>
                </a:cubicBezTo>
                <a:cubicBezTo>
                  <a:pt x="154" y="153"/>
                  <a:pt x="153" y="156"/>
                  <a:pt x="152" y="158"/>
                </a:cubicBezTo>
                <a:cubicBezTo>
                  <a:pt x="151" y="160"/>
                  <a:pt x="149" y="162"/>
                  <a:pt x="148" y="164"/>
                </a:cubicBezTo>
                <a:cubicBezTo>
                  <a:pt x="148" y="164"/>
                  <a:pt x="148" y="164"/>
                  <a:pt x="148" y="164"/>
                </a:cubicBezTo>
                <a:cubicBezTo>
                  <a:pt x="148" y="161"/>
                  <a:pt x="148" y="159"/>
                  <a:pt x="149" y="154"/>
                </a:cubicBezTo>
                <a:cubicBezTo>
                  <a:pt x="150" y="148"/>
                  <a:pt x="148" y="144"/>
                  <a:pt x="148" y="141"/>
                </a:cubicBezTo>
                <a:cubicBezTo>
                  <a:pt x="147" y="137"/>
                  <a:pt x="145" y="129"/>
                  <a:pt x="145" y="129"/>
                </a:cubicBezTo>
                <a:cubicBezTo>
                  <a:pt x="145" y="120"/>
                  <a:pt x="141" y="122"/>
                  <a:pt x="141" y="122"/>
                </a:cubicBezTo>
                <a:cubicBezTo>
                  <a:pt x="139" y="118"/>
                  <a:pt x="117" y="110"/>
                  <a:pt x="117" y="110"/>
                </a:cubicBezTo>
                <a:cubicBezTo>
                  <a:pt x="107" y="101"/>
                  <a:pt x="107" y="101"/>
                  <a:pt x="107" y="101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09" y="111"/>
                  <a:pt x="101" y="137"/>
                  <a:pt x="101" y="137"/>
                </a:cubicBezTo>
                <a:cubicBezTo>
                  <a:pt x="102" y="134"/>
                  <a:pt x="96" y="124"/>
                  <a:pt x="96" y="124"/>
                </a:cubicBezTo>
                <a:cubicBezTo>
                  <a:pt x="95" y="123"/>
                  <a:pt x="97" y="117"/>
                  <a:pt x="97" y="117"/>
                </a:cubicBezTo>
                <a:cubicBezTo>
                  <a:pt x="90" y="109"/>
                  <a:pt x="86" y="118"/>
                  <a:pt x="86" y="118"/>
                </a:cubicBezTo>
                <a:cubicBezTo>
                  <a:pt x="85" y="120"/>
                  <a:pt x="89" y="126"/>
                  <a:pt x="89" y="126"/>
                </a:cubicBezTo>
                <a:cubicBezTo>
                  <a:pt x="88" y="127"/>
                  <a:pt x="88" y="133"/>
                  <a:pt x="88" y="133"/>
                </a:cubicBezTo>
                <a:cubicBezTo>
                  <a:pt x="87" y="135"/>
                  <a:pt x="85" y="141"/>
                  <a:pt x="85" y="141"/>
                </a:cubicBezTo>
                <a:cubicBezTo>
                  <a:pt x="80" y="128"/>
                  <a:pt x="78" y="103"/>
                  <a:pt x="78" y="103"/>
                </a:cubicBezTo>
                <a:cubicBezTo>
                  <a:pt x="77" y="102"/>
                  <a:pt x="80" y="101"/>
                  <a:pt x="80" y="101"/>
                </a:cubicBezTo>
                <a:cubicBezTo>
                  <a:pt x="82" y="104"/>
                  <a:pt x="82" y="104"/>
                  <a:pt x="82" y="104"/>
                </a:cubicBezTo>
                <a:cubicBezTo>
                  <a:pt x="84" y="108"/>
                  <a:pt x="93" y="113"/>
                  <a:pt x="93" y="113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108" y="104"/>
                  <a:pt x="107" y="101"/>
                  <a:pt x="107" y="101"/>
                </a:cubicBezTo>
                <a:cubicBezTo>
                  <a:pt x="106" y="100"/>
                  <a:pt x="106" y="94"/>
                  <a:pt x="106" y="94"/>
                </a:cubicBezTo>
                <a:cubicBezTo>
                  <a:pt x="107" y="93"/>
                  <a:pt x="110" y="85"/>
                  <a:pt x="110" y="85"/>
                </a:cubicBezTo>
                <a:cubicBezTo>
                  <a:pt x="114" y="80"/>
                  <a:pt x="113" y="71"/>
                  <a:pt x="113" y="71"/>
                </a:cubicBezTo>
                <a:cubicBezTo>
                  <a:pt x="119" y="41"/>
                  <a:pt x="90" y="44"/>
                  <a:pt x="90" y="44"/>
                </a:cubicBezTo>
                <a:cubicBezTo>
                  <a:pt x="69" y="46"/>
                  <a:pt x="75" y="72"/>
                  <a:pt x="75" y="72"/>
                </a:cubicBezTo>
                <a:cubicBezTo>
                  <a:pt x="72" y="73"/>
                  <a:pt x="77" y="83"/>
                  <a:pt x="77" y="83"/>
                </a:cubicBezTo>
                <a:cubicBezTo>
                  <a:pt x="76" y="84"/>
                  <a:pt x="79" y="91"/>
                  <a:pt x="79" y="91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0"/>
                  <a:pt x="71" y="109"/>
                  <a:pt x="71" y="109"/>
                </a:cubicBezTo>
                <a:cubicBezTo>
                  <a:pt x="59" y="109"/>
                  <a:pt x="47" y="119"/>
                  <a:pt x="47" y="119"/>
                </a:cubicBezTo>
                <a:cubicBezTo>
                  <a:pt x="40" y="118"/>
                  <a:pt x="41" y="123"/>
                  <a:pt x="41" y="129"/>
                </a:cubicBezTo>
                <a:cubicBezTo>
                  <a:pt x="41" y="134"/>
                  <a:pt x="41" y="133"/>
                  <a:pt x="38" y="141"/>
                </a:cubicBezTo>
                <a:cubicBezTo>
                  <a:pt x="35" y="148"/>
                  <a:pt x="39" y="144"/>
                  <a:pt x="37" y="148"/>
                </a:cubicBezTo>
                <a:cubicBezTo>
                  <a:pt x="36" y="151"/>
                  <a:pt x="36" y="154"/>
                  <a:pt x="36" y="159"/>
                </a:cubicBezTo>
                <a:cubicBezTo>
                  <a:pt x="36" y="160"/>
                  <a:pt x="36" y="162"/>
                  <a:pt x="36" y="163"/>
                </a:cubicBezTo>
                <a:cubicBezTo>
                  <a:pt x="35" y="162"/>
                  <a:pt x="34" y="160"/>
                  <a:pt x="33" y="159"/>
                </a:cubicBezTo>
                <a:cubicBezTo>
                  <a:pt x="31" y="155"/>
                  <a:pt x="31" y="155"/>
                  <a:pt x="31" y="155"/>
                </a:cubicBezTo>
                <a:cubicBezTo>
                  <a:pt x="26" y="147"/>
                  <a:pt x="21" y="138"/>
                  <a:pt x="17" y="129"/>
                </a:cubicBezTo>
                <a:cubicBezTo>
                  <a:pt x="12" y="119"/>
                  <a:pt x="10" y="108"/>
                  <a:pt x="9" y="92"/>
                </a:cubicBezTo>
                <a:cubicBezTo>
                  <a:pt x="9" y="87"/>
                  <a:pt x="9" y="87"/>
                  <a:pt x="9" y="87"/>
                </a:cubicBezTo>
                <a:cubicBezTo>
                  <a:pt x="10" y="75"/>
                  <a:pt x="12" y="65"/>
                  <a:pt x="17" y="55"/>
                </a:cubicBezTo>
                <a:cubicBezTo>
                  <a:pt x="21" y="46"/>
                  <a:pt x="27" y="39"/>
                  <a:pt x="33" y="33"/>
                </a:cubicBezTo>
                <a:cubicBezTo>
                  <a:pt x="48" y="17"/>
                  <a:pt x="66" y="10"/>
                  <a:pt x="87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117" y="10"/>
                  <a:pt x="137" y="18"/>
                  <a:pt x="151" y="32"/>
                </a:cubicBezTo>
                <a:cubicBezTo>
                  <a:pt x="167" y="48"/>
                  <a:pt x="175" y="67"/>
                  <a:pt x="176" y="90"/>
                </a:cubicBezTo>
                <a:lnTo>
                  <a:pt x="176" y="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902543" y="2856414"/>
            <a:ext cx="48974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228600"/>
            <a:r>
              <a:rPr lang="zh-TW" altLang="en-US" sz="2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Adobe Gothic Std B" pitchFamily="34" charset="-128"/>
                <a:ea typeface="Adobe Gothic Std B" pitchFamily="34" charset="-128"/>
                <a:cs typeface="Roboto Condensed Light"/>
                <a:sym typeface="Roboto Condensed Light"/>
              </a:rPr>
              <a:t>優化網頁並增加</a:t>
            </a:r>
            <a:r>
              <a:rPr lang="zh-TW" altLang="en-US" sz="2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Adobe Gothic Std B" pitchFamily="34" charset="-128"/>
                <a:ea typeface="Adobe Gothic Std B" pitchFamily="34" charset="-128"/>
                <a:cs typeface="Roboto Condensed Light"/>
                <a:sym typeface="Roboto Condensed Light"/>
              </a:rPr>
              <a:t>操作便利</a:t>
            </a:r>
            <a:r>
              <a:rPr lang="zh-TW" altLang="en-US" sz="2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Adobe Gothic Std B" pitchFamily="34" charset="-128"/>
                <a:ea typeface="Adobe Gothic Std B" pitchFamily="34" charset="-128"/>
                <a:cs typeface="Roboto Condensed Light"/>
                <a:sym typeface="Roboto Condensed Light"/>
              </a:rPr>
              <a:t>性</a:t>
            </a:r>
            <a:endParaRPr lang="en-US" altLang="zh-TW" sz="2600" b="1" spc="300" dirty="0" smtClean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Adobe Gothic Std B" pitchFamily="34" charset="-128"/>
              <a:ea typeface="Adobe Gothic Std B" pitchFamily="34" charset="-128"/>
              <a:cs typeface="Roboto Condensed Light"/>
              <a:sym typeface="Roboto Condensed Light"/>
            </a:endParaRPr>
          </a:p>
          <a:p>
            <a:pPr marL="457200" lvl="0" indent="-228600"/>
            <a:endParaRPr lang="en-US" altLang="zh-TW" sz="16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Adobe Gothic Std B" pitchFamily="34" charset="-128"/>
              <a:ea typeface="Adobe Gothic Std B" pitchFamily="34" charset="-128"/>
              <a:cs typeface="Roboto Condensed Light"/>
              <a:sym typeface="Roboto Condensed Light"/>
            </a:endParaRPr>
          </a:p>
          <a:p>
            <a:pPr marL="457200" lvl="0" indent="-228600"/>
            <a:r>
              <a:rPr lang="zh-TW" altLang="en-US" sz="2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Adobe Gothic Std B" pitchFamily="34" charset="-128"/>
                <a:ea typeface="Adobe Gothic Std B" pitchFamily="34" charset="-128"/>
                <a:cs typeface="Roboto Condensed Light"/>
                <a:sym typeface="Roboto Condensed Light"/>
              </a:rPr>
              <a:t>實現分段訂票一次完成</a:t>
            </a:r>
            <a:endParaRPr lang="en-US" altLang="zh-TW" sz="26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Adobe Gothic Std B" pitchFamily="34" charset="-128"/>
              <a:ea typeface="Adobe Gothic Std B" pitchFamily="34" charset="-128"/>
              <a:cs typeface="Roboto Condensed Light"/>
              <a:sym typeface="Roboto Condensed Ligh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04253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0" grpId="1"/>
      <p:bldP spid="36" grpId="0" uiExpand="1" build="p"/>
      <p:bldP spid="36" grpId="1" build="allAtOnce"/>
      <p:bldP spid="37" grpId="0" animBg="1"/>
      <p:bldP spid="37" grpId="1" animBg="1"/>
      <p:bldP spid="38" grpId="0" animBg="1"/>
      <p:bldP spid="38" grpId="1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im\Downloads\blog_201506232241465548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20" y="3817477"/>
            <a:ext cx="1827970" cy="7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dirty="0" smtClean="0"/>
              <a:t>專題工作分配</a:t>
            </a:r>
            <a:endParaRPr lang="en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23723" y="2787774"/>
            <a:ext cx="2508117" cy="1755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Aft>
                <a:spcPts val="0"/>
              </a:spcAft>
              <a:buClr>
                <a:schemeClr val="dk1"/>
              </a:buClr>
              <a:buSzPct val="91666"/>
              <a:buNone/>
            </a:pPr>
            <a:r>
              <a:rPr lang="zh-TW" altLang="en-US" sz="1800" b="1" dirty="0" smtClean="0">
                <a:solidFill>
                  <a:srgbClr val="FF9800"/>
                </a:solidFill>
                <a:latin typeface="Adobe 明體 Std L" pitchFamily="18" charset="-120"/>
                <a:ea typeface="Adobe 明體 Std L" pitchFamily="18" charset="-120"/>
              </a:rPr>
              <a:t>張仲威 </a:t>
            </a:r>
            <a:r>
              <a:rPr lang="en-US" altLang="zh-TW" sz="1800" b="1" dirty="0" smtClean="0">
                <a:solidFill>
                  <a:srgbClr val="FF9800"/>
                </a:solidFill>
                <a:latin typeface="Adobe 明體 Std L" pitchFamily="18" charset="-120"/>
                <a:ea typeface="Adobe 明體 Std L" pitchFamily="18" charset="-120"/>
              </a:rPr>
              <a:t>/</a:t>
            </a:r>
            <a:r>
              <a:rPr lang="zh-TW" altLang="en-US" sz="1800" b="1" dirty="0" smtClean="0">
                <a:solidFill>
                  <a:srgbClr val="FF9800"/>
                </a:solidFill>
                <a:latin typeface="Adobe 明體 Std L" pitchFamily="18" charset="-120"/>
                <a:ea typeface="Adobe 明體 Std L" pitchFamily="18" charset="-120"/>
              </a:rPr>
              <a:t>吳俊逸</a:t>
            </a:r>
            <a:endParaRPr lang="en-US" altLang="zh-TW" sz="1800" b="1" dirty="0" smtClean="0">
              <a:solidFill>
                <a:srgbClr val="FF9800"/>
              </a:solidFill>
              <a:latin typeface="Adobe 明體 Std L" pitchFamily="18" charset="-120"/>
              <a:ea typeface="Adobe 明體 Std L" pitchFamily="18" charset="-120"/>
            </a:endParaRPr>
          </a:p>
          <a:p>
            <a:pPr lvl="0">
              <a:spcAft>
                <a:spcPts val="0"/>
              </a:spcAft>
              <a:buClr>
                <a:schemeClr val="dk1"/>
              </a:buClr>
              <a:buSzPct val="91666"/>
              <a:buNone/>
            </a:pPr>
            <a:endParaRPr lang="en" sz="1400" b="1" dirty="0" smtClean="0">
              <a:solidFill>
                <a:srgbClr val="FF9800"/>
              </a:solidFill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1600" b="1" dirty="0" smtClean="0"/>
              <a:t>撰寫相關商業邏輯</a:t>
            </a:r>
            <a:r>
              <a:rPr lang="en-US" altLang="zh-TW" sz="1600" b="1" dirty="0" smtClean="0"/>
              <a:t>API</a:t>
            </a: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sz="1600" b="1" dirty="0"/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1600" b="1" dirty="0" smtClean="0"/>
              <a:t>資料庫欄位規劃與製作</a:t>
            </a:r>
            <a:endParaRPr lang="en-US" altLang="zh-TW" sz="1600" b="1" dirty="0" smtClean="0"/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sz="1200" dirty="0"/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sz="1200" dirty="0"/>
          </a:p>
        </p:txBody>
      </p:sp>
      <p:sp>
        <p:nvSpPr>
          <p:cNvPr id="27" name="Shape 193"/>
          <p:cNvSpPr txBox="1">
            <a:spLocks noGrp="1"/>
          </p:cNvSpPr>
          <p:nvPr>
            <p:ph type="body" idx="2"/>
          </p:nvPr>
        </p:nvSpPr>
        <p:spPr>
          <a:xfrm>
            <a:off x="6300608" y="2787774"/>
            <a:ext cx="2301823" cy="1755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Aft>
                <a:spcPts val="0"/>
              </a:spcAft>
              <a:buClr>
                <a:schemeClr val="dk1"/>
              </a:buClr>
              <a:buSzPct val="91666"/>
              <a:buNone/>
            </a:pPr>
            <a:r>
              <a:rPr lang="zh-TW" altLang="en-US" sz="1800" b="1" dirty="0" smtClean="0">
                <a:solidFill>
                  <a:srgbClr val="FF9800"/>
                </a:solidFill>
                <a:latin typeface="Adobe 明體 Std L" pitchFamily="18" charset="-120"/>
                <a:ea typeface="Adobe 明體 Std L" pitchFamily="18" charset="-120"/>
              </a:rPr>
              <a:t>張仲威</a:t>
            </a:r>
            <a:endParaRPr lang="en-US" altLang="zh-TW" sz="1800" b="1" dirty="0" smtClean="0">
              <a:solidFill>
                <a:srgbClr val="FF9800"/>
              </a:solidFill>
              <a:latin typeface="Adobe 明體 Std L" pitchFamily="18" charset="-120"/>
              <a:ea typeface="Adobe 明體 Std L" pitchFamily="18" charset="-120"/>
            </a:endParaRPr>
          </a:p>
          <a:p>
            <a:pPr lvl="0">
              <a:spcAft>
                <a:spcPts val="0"/>
              </a:spcAft>
              <a:buClr>
                <a:schemeClr val="dk1"/>
              </a:buClr>
              <a:buSzPct val="91666"/>
              <a:buNone/>
            </a:pPr>
            <a:endParaRPr lang="en" sz="1400" b="1" dirty="0" smtClean="0">
              <a:solidFill>
                <a:srgbClr val="FF9800"/>
              </a:solidFill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Spring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</a:t>
            </a:r>
            <a:endParaRPr lang="en-US" altLang="zh-TW" sz="16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DAO</a:t>
            </a: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容器</a:t>
            </a:r>
            <a:endParaRPr lang="en-US" altLang="zh-TW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WEB </a:t>
            </a: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altLang="zh-TW" sz="1600" b="1" dirty="0"/>
          </a:p>
          <a:p>
            <a:pPr lvl="0">
              <a:spcAft>
                <a:spcPts val="0"/>
              </a:spcAft>
              <a:buClr>
                <a:schemeClr val="dk1"/>
              </a:buClr>
              <a:buSzPct val="91666"/>
              <a:buNone/>
            </a:pPr>
            <a:endParaRPr lang="en-US" altLang="zh-TW" sz="1200" dirty="0"/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altLang="zh-TW" sz="1200" dirty="0" smtClean="0"/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sz="1200" dirty="0"/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sz="1200" dirty="0"/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sz="12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grpSp>
        <p:nvGrpSpPr>
          <p:cNvPr id="194" name="Shape 194"/>
          <p:cNvGrpSpPr/>
          <p:nvPr/>
        </p:nvGrpSpPr>
        <p:grpSpPr>
          <a:xfrm>
            <a:off x="293682" y="574116"/>
            <a:ext cx="309041" cy="403122"/>
            <a:chOff x="590250" y="244200"/>
            <a:chExt cx="407975" cy="532175"/>
          </a:xfrm>
        </p:grpSpPr>
        <p:sp>
          <p:nvSpPr>
            <p:cNvPr id="195" name="Shape 19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5" name="Shape 20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6" name="Shape 20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7" name="Shape 20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8" name="Shape 20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" name="橢圓 1"/>
          <p:cNvSpPr/>
          <p:nvPr/>
        </p:nvSpPr>
        <p:spPr>
          <a:xfrm>
            <a:off x="899592" y="1419622"/>
            <a:ext cx="1440160" cy="115212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</a:t>
            </a:r>
            <a:endParaRPr lang="zh-TW" altLang="en-US" sz="2800" dirty="0"/>
          </a:p>
        </p:txBody>
      </p:sp>
      <p:sp>
        <p:nvSpPr>
          <p:cNvPr id="23" name="橢圓 22"/>
          <p:cNvSpPr/>
          <p:nvPr/>
        </p:nvSpPr>
        <p:spPr>
          <a:xfrm>
            <a:off x="3779912" y="1431068"/>
            <a:ext cx="1440160" cy="115212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</a:t>
            </a:r>
            <a:endParaRPr lang="zh-TW" altLang="en-US" sz="2800" dirty="0"/>
          </a:p>
        </p:txBody>
      </p:sp>
      <p:sp>
        <p:nvSpPr>
          <p:cNvPr id="24" name="橢圓 23"/>
          <p:cNvSpPr/>
          <p:nvPr/>
        </p:nvSpPr>
        <p:spPr>
          <a:xfrm>
            <a:off x="6731440" y="1419622"/>
            <a:ext cx="1440160" cy="115212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</a:t>
            </a:r>
            <a:endParaRPr lang="zh-TW" altLang="en-US" sz="2800" dirty="0"/>
          </a:p>
        </p:txBody>
      </p:sp>
      <p:sp>
        <p:nvSpPr>
          <p:cNvPr id="28" name="Shape 193"/>
          <p:cNvSpPr txBox="1">
            <a:spLocks/>
          </p:cNvSpPr>
          <p:nvPr/>
        </p:nvSpPr>
        <p:spPr>
          <a:xfrm>
            <a:off x="3405784" y="2787774"/>
            <a:ext cx="2750392" cy="17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lvl="0">
              <a:spcAft>
                <a:spcPts val="0"/>
              </a:spcAft>
              <a:buClr>
                <a:schemeClr val="dk1"/>
              </a:buClr>
              <a:buSzPct val="91666"/>
              <a:buNone/>
            </a:pPr>
            <a:r>
              <a:rPr lang="zh-TW" altLang="en-US" sz="1800" b="1" dirty="0">
                <a:solidFill>
                  <a:srgbClr val="FF9800"/>
                </a:solidFill>
                <a:latin typeface="Adobe 明體 Std L" pitchFamily="18" charset="-120"/>
                <a:ea typeface="Adobe 明體 Std L" pitchFamily="18" charset="-120"/>
              </a:rPr>
              <a:t>李誠祐</a:t>
            </a:r>
            <a:endParaRPr lang="en" altLang="zh-TW" sz="1800" b="1" dirty="0">
              <a:solidFill>
                <a:srgbClr val="FF9800"/>
              </a:solidFill>
              <a:latin typeface="Adobe 明體 Std L" pitchFamily="18" charset="-120"/>
              <a:ea typeface="Adobe 明體 Std L" pitchFamily="18" charset="-120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ct val="91666"/>
              <a:buFont typeface="Roboto Condensed Light"/>
              <a:buNone/>
            </a:pPr>
            <a:endParaRPr lang="zh-TW" altLang="en-US" sz="1400" b="1" dirty="0" smtClean="0">
              <a:solidFill>
                <a:srgbClr val="FF9800"/>
              </a:solidFill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1600" b="1" dirty="0"/>
              <a:t>前端畫面內容設計與製作</a:t>
            </a:r>
            <a:endParaRPr lang="en-US" altLang="zh-TW" sz="1600" b="1" dirty="0"/>
          </a:p>
          <a:p>
            <a:pPr marL="22860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zh-TW" altLang="en-US" sz="1600" b="1" dirty="0" smtClean="0"/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1600" b="1" dirty="0"/>
              <a:t>網站響應式設計</a:t>
            </a:r>
            <a:r>
              <a:rPr lang="en-US" altLang="zh-TW" sz="1600" b="1" dirty="0"/>
              <a:t>(RWD)</a:t>
            </a:r>
          </a:p>
          <a:p>
            <a:pPr marL="22860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zh-TW" altLang="en-US" sz="1200" dirty="0" smtClean="0"/>
          </a:p>
          <a:p>
            <a:pPr marL="22860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zh-TW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  <p:bldP spid="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系統架構</a:t>
            </a:r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grpSp>
        <p:nvGrpSpPr>
          <p:cNvPr id="325" name="Shape 325"/>
          <p:cNvGrpSpPr/>
          <p:nvPr/>
        </p:nvGrpSpPr>
        <p:grpSpPr>
          <a:xfrm>
            <a:off x="263100" y="580105"/>
            <a:ext cx="407743" cy="391135"/>
            <a:chOff x="5233525" y="4954450"/>
            <a:chExt cx="538275" cy="516350"/>
          </a:xfrm>
        </p:grpSpPr>
        <p:sp>
          <p:nvSpPr>
            <p:cNvPr id="326" name="Shape 32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5" name="Shape 3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434132626"/>
              </p:ext>
            </p:extLst>
          </p:nvPr>
        </p:nvGraphicFramePr>
        <p:xfrm>
          <a:off x="263100" y="1275606"/>
          <a:ext cx="8629380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1126081895"/>
              </p:ext>
            </p:extLst>
          </p:nvPr>
        </p:nvGraphicFramePr>
        <p:xfrm>
          <a:off x="426379" y="3219822"/>
          <a:ext cx="6230634" cy="167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098" name="Picture 2" descr="C:\Users\Tim\Downloads\blog_20150623224312845359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772290"/>
            <a:ext cx="2195736" cy="87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3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9542"/>
            <a:ext cx="432048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3478"/>
            <a:ext cx="4499992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300"/>
          <p:cNvSpPr txBox="1">
            <a:spLocks/>
          </p:cNvSpPr>
          <p:nvPr/>
        </p:nvSpPr>
        <p:spPr>
          <a:xfrm>
            <a:off x="611560" y="78271"/>
            <a:ext cx="1296144" cy="52476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b="1" dirty="0" smtClean="0">
                <a:solidFill>
                  <a:schemeClr val="bg1"/>
                </a:solidFill>
              </a:rPr>
              <a:t>網站差異比較</a:t>
            </a:r>
            <a:endParaRPr lang="en" b="1" dirty="0">
              <a:solidFill>
                <a:schemeClr val="bg1"/>
              </a:solidFill>
            </a:endParaRPr>
          </a:p>
        </p:txBody>
      </p:sp>
      <p:grpSp>
        <p:nvGrpSpPr>
          <p:cNvPr id="10" name="Shape 304"/>
          <p:cNvGrpSpPr/>
          <p:nvPr/>
        </p:nvGrpSpPr>
        <p:grpSpPr>
          <a:xfrm>
            <a:off x="245099" y="225106"/>
            <a:ext cx="308586" cy="231094"/>
            <a:chOff x="1247825" y="322750"/>
            <a:chExt cx="443300" cy="369000"/>
          </a:xfrm>
        </p:grpSpPr>
        <p:sp>
          <p:nvSpPr>
            <p:cNvPr id="11" name="Shape 30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0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0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0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0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485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專題特色</a:t>
            </a:r>
            <a:r>
              <a:rPr lang="en-US" altLang="zh-TW" dirty="0" smtClean="0"/>
              <a:t>-</a:t>
            </a:r>
            <a:endParaRPr lang="en" dirty="0"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grpSp>
        <p:nvGrpSpPr>
          <p:cNvPr id="271" name="Shape 271"/>
          <p:cNvGrpSpPr/>
          <p:nvPr/>
        </p:nvGrpSpPr>
        <p:grpSpPr>
          <a:xfrm>
            <a:off x="312465" y="587259"/>
            <a:ext cx="309022" cy="376837"/>
            <a:chOff x="596350" y="929175"/>
            <a:chExt cx="407950" cy="497475"/>
          </a:xfrm>
        </p:grpSpPr>
        <p:sp>
          <p:nvSpPr>
            <p:cNvPr id="272" name="Shape 27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9" name="Shape 193"/>
          <p:cNvSpPr txBox="1">
            <a:spLocks/>
          </p:cNvSpPr>
          <p:nvPr/>
        </p:nvSpPr>
        <p:spPr>
          <a:xfrm>
            <a:off x="1979712" y="392575"/>
            <a:ext cx="8388185" cy="30377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lvl="0">
              <a:spcAft>
                <a:spcPts val="0"/>
              </a:spcAft>
              <a:buClr>
                <a:schemeClr val="dk1"/>
              </a:buClr>
              <a:buSzPct val="91666"/>
              <a:buNone/>
            </a:pPr>
            <a:r>
              <a:rPr lang="zh-TW" altLang="en-US" sz="3200" b="1" dirty="0">
                <a:solidFill>
                  <a:srgbClr val="FF9800"/>
                </a:solidFill>
              </a:rPr>
              <a:t>前端</a:t>
            </a:r>
            <a:endParaRPr lang="en" altLang="zh-TW" sz="3200" b="1" dirty="0">
              <a:solidFill>
                <a:srgbClr val="FF9800"/>
              </a:solidFill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ct val="91666"/>
              <a:buFont typeface="Roboto Condensed Light"/>
              <a:buNone/>
            </a:pPr>
            <a:endParaRPr lang="zh-TW" altLang="en-US" sz="1400" b="1" dirty="0" smtClean="0">
              <a:solidFill>
                <a:srgbClr val="FF9800"/>
              </a:solidFill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畫面美化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SCSS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預處理器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畫面未載入前加載動畫</a:t>
            </a: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響應式設計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(RWD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動態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首頁電子看版</a:t>
            </a:r>
            <a:endParaRPr lang="en-US" altLang="zh-TW" sz="2400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做動畫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效果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訂票頁面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動態加載符合車次</a:t>
            </a:r>
            <a:endParaRPr lang="en-US" altLang="zh-TW" sz="24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altLang="zh-TW" sz="1800" b="1" dirty="0"/>
          </a:p>
          <a:p>
            <a:pPr marL="22860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zh-TW" altLang="en-US" sz="1200" dirty="0" smtClean="0"/>
          </a:p>
          <a:p>
            <a:pPr marL="22860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zh-TW" altLang="en-US" sz="1200" dirty="0"/>
          </a:p>
        </p:txBody>
      </p:sp>
      <p:pic>
        <p:nvPicPr>
          <p:cNvPr id="3074" name="Picture 2" descr="C:\Users\Tim\Downloads\blog_20150623224228806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3975737"/>
            <a:ext cx="4104456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專題特色</a:t>
            </a:r>
            <a:r>
              <a:rPr lang="en-US" altLang="zh-TW" dirty="0" smtClean="0"/>
              <a:t>-</a:t>
            </a:r>
            <a:endParaRPr lang="en" dirty="0"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grpSp>
        <p:nvGrpSpPr>
          <p:cNvPr id="271" name="Shape 271"/>
          <p:cNvGrpSpPr/>
          <p:nvPr/>
        </p:nvGrpSpPr>
        <p:grpSpPr>
          <a:xfrm>
            <a:off x="312465" y="587259"/>
            <a:ext cx="309022" cy="376837"/>
            <a:chOff x="596350" y="929175"/>
            <a:chExt cx="407950" cy="497475"/>
          </a:xfrm>
        </p:grpSpPr>
        <p:sp>
          <p:nvSpPr>
            <p:cNvPr id="272" name="Shape 27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0" name="Shape 193"/>
          <p:cNvSpPr txBox="1">
            <a:spLocks/>
          </p:cNvSpPr>
          <p:nvPr/>
        </p:nvSpPr>
        <p:spPr>
          <a:xfrm>
            <a:off x="2051720" y="483518"/>
            <a:ext cx="7920880" cy="266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lvl="0">
              <a:spcAft>
                <a:spcPts val="0"/>
              </a:spcAft>
              <a:buClr>
                <a:schemeClr val="dk1"/>
              </a:buClr>
              <a:buSzPct val="91666"/>
              <a:buNone/>
            </a:pPr>
            <a:r>
              <a:rPr lang="zh-TW" altLang="en-US" sz="3200" b="1" dirty="0">
                <a:solidFill>
                  <a:srgbClr val="FF9800"/>
                </a:solidFill>
              </a:rPr>
              <a:t>後端</a:t>
            </a:r>
            <a:endParaRPr lang="en" altLang="zh-TW" sz="3200" b="1" dirty="0">
              <a:solidFill>
                <a:srgbClr val="FF9800"/>
              </a:solidFill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ct val="91666"/>
              <a:buFont typeface="Roboto Condensed Light"/>
              <a:buNone/>
            </a:pPr>
            <a:endParaRPr lang="zh-TW" altLang="en-US" sz="1400" b="1" dirty="0" smtClean="0">
              <a:solidFill>
                <a:srgbClr val="FF9800"/>
              </a:solidFill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altLang="zh-TW" sz="18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spring </a:t>
            </a:r>
            <a:r>
              <a:rPr lang="en-US" altLang="zh-TW" b="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mvc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充分運用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open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線上擷取</a:t>
            </a:r>
            <a:r>
              <a:rPr lang="en-US" altLang="zh-TW" b="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json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資料顯現到頁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充分運用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java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集合特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性</a:t>
            </a:r>
            <a:endParaRPr lang="en-US" altLang="zh-TW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關聯式資料庫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zh-TW" altLang="en-US" sz="1200" dirty="0" smtClean="0"/>
          </a:p>
          <a:p>
            <a:pPr marL="228600" indent="-228600">
              <a:spcAft>
                <a:spcPts val="0"/>
              </a:spcAft>
              <a:buClr>
                <a:schemeClr val="dk1"/>
              </a:buClr>
              <a:buSzPct val="91666"/>
              <a:buFont typeface="+mj-lt"/>
              <a:buAutoNum type="arabicPeriod"/>
            </a:pPr>
            <a:endParaRPr lang="zh-TW" altLang="en-US" sz="1200" dirty="0"/>
          </a:p>
        </p:txBody>
      </p:sp>
      <p:pic>
        <p:nvPicPr>
          <p:cNvPr id="3074" name="Picture 2" descr="C:\Users\Tim\Downloads\blog_20150623224228806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3975737"/>
            <a:ext cx="4104456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43558"/>
            <a:ext cx="5616624" cy="319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4" name="Shape 494"/>
          <p:cNvSpPr/>
          <p:nvPr/>
        </p:nvSpPr>
        <p:spPr>
          <a:xfrm>
            <a:off x="683568" y="771550"/>
            <a:ext cx="5745214" cy="388843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09" y="1995686"/>
            <a:ext cx="1872208" cy="251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hape 486"/>
          <p:cNvSpPr/>
          <p:nvPr/>
        </p:nvSpPr>
        <p:spPr>
          <a:xfrm>
            <a:off x="5220072" y="1727912"/>
            <a:ext cx="2126283" cy="290030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37" y="3147815"/>
            <a:ext cx="1078567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478"/>
          <p:cNvSpPr/>
          <p:nvPr/>
        </p:nvSpPr>
        <p:spPr>
          <a:xfrm>
            <a:off x="4355976" y="2861599"/>
            <a:ext cx="1265292" cy="211132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4039024" y="1037470"/>
            <a:ext cx="3912300" cy="249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6" name="Shape 300"/>
          <p:cNvSpPr txBox="1">
            <a:spLocks/>
          </p:cNvSpPr>
          <p:nvPr/>
        </p:nvSpPr>
        <p:spPr>
          <a:xfrm>
            <a:off x="467544" y="78271"/>
            <a:ext cx="1512168" cy="52476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</a:rPr>
              <a:t>RWD</a:t>
            </a:r>
            <a:r>
              <a:rPr lang="zh-TW" altLang="en-US" b="1" dirty="0" smtClean="0">
                <a:solidFill>
                  <a:schemeClr val="bg1"/>
                </a:solidFill>
              </a:rPr>
              <a:t>響應式設計</a:t>
            </a:r>
            <a:endParaRPr lang="en" b="1" dirty="0">
              <a:solidFill>
                <a:schemeClr val="bg1"/>
              </a:solidFill>
            </a:endParaRPr>
          </a:p>
        </p:txBody>
      </p:sp>
      <p:grpSp>
        <p:nvGrpSpPr>
          <p:cNvPr id="7" name="Shape 344"/>
          <p:cNvGrpSpPr/>
          <p:nvPr/>
        </p:nvGrpSpPr>
        <p:grpSpPr>
          <a:xfrm>
            <a:off x="150281" y="217956"/>
            <a:ext cx="268458" cy="245391"/>
            <a:chOff x="5292575" y="3681900"/>
            <a:chExt cx="420150" cy="373275"/>
          </a:xfrm>
        </p:grpSpPr>
        <p:sp>
          <p:nvSpPr>
            <p:cNvPr id="8" name="Shape 34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4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4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4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5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5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078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dirty="0"/>
              <a:t>使用技術</a:t>
            </a:r>
            <a:endParaRPr lang="en" dirty="0"/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grpSp>
        <p:nvGrpSpPr>
          <p:cNvPr id="435" name="Shape 435"/>
          <p:cNvGrpSpPr/>
          <p:nvPr/>
        </p:nvGrpSpPr>
        <p:grpSpPr>
          <a:xfrm>
            <a:off x="270943" y="629920"/>
            <a:ext cx="392063" cy="291504"/>
            <a:chOff x="5247525" y="3007275"/>
            <a:chExt cx="517575" cy="384825"/>
          </a:xfrm>
        </p:grpSpPr>
        <p:sp>
          <p:nvSpPr>
            <p:cNvPr id="436" name="Shape 4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43" y="1332764"/>
            <a:ext cx="3198564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Shape 407"/>
          <p:cNvSpPr txBox="1">
            <a:spLocks/>
          </p:cNvSpPr>
          <p:nvPr/>
        </p:nvSpPr>
        <p:spPr>
          <a:xfrm>
            <a:off x="887836" y="1525172"/>
            <a:ext cx="1964778" cy="216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zh-TW" altLang="en-US" dirty="0" smtClean="0"/>
              <a:t>前端使用技術</a:t>
            </a:r>
            <a:endParaRPr lang="en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32764"/>
            <a:ext cx="3198564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Shape 407"/>
          <p:cNvSpPr txBox="1">
            <a:spLocks/>
          </p:cNvSpPr>
          <p:nvPr/>
        </p:nvSpPr>
        <p:spPr>
          <a:xfrm>
            <a:off x="5620941" y="1543096"/>
            <a:ext cx="1964778" cy="216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zh-TW" altLang="en-US" dirty="0"/>
              <a:t>後</a:t>
            </a:r>
            <a:r>
              <a:rPr lang="zh-TW" altLang="en-US" dirty="0" smtClean="0"/>
              <a:t>端使用技術</a:t>
            </a:r>
            <a:endParaRPr lang="en" dirty="0"/>
          </a:p>
        </p:txBody>
      </p:sp>
      <p:pic>
        <p:nvPicPr>
          <p:cNvPr id="40" name="內容版面配置區 3" descr="sass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3" y="2018896"/>
            <a:ext cx="1065222" cy="760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2" descr="C:\Users\Mac\Desktop\下載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9346" y="3310750"/>
            <a:ext cx="1065222" cy="106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Picture 5" descr="C:\Users\Mac\Desktop\maxresdefaul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720" y="1971690"/>
            <a:ext cx="927298" cy="984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Picture 6" descr="C:\Users\Mac\Desktop\19224697601_6b600f21eb_m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0225" y="3655144"/>
            <a:ext cx="1051077" cy="1052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Picture 3" descr="C:\Users\Mac\Desktop\HTML5_Logo_51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15616" y="2637014"/>
            <a:ext cx="1049659" cy="1070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Picture 7" descr="C:\Users\Mac\Desktop\下載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52614" y="3851194"/>
            <a:ext cx="1008112" cy="1052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14" y="2773804"/>
            <a:ext cx="1395017" cy="926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3643" y="2018896"/>
            <a:ext cx="1134596" cy="1070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176" y="2773804"/>
            <a:ext cx="1224136" cy="10675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28" y="3021688"/>
            <a:ext cx="1512168" cy="829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7972" y="2009480"/>
            <a:ext cx="1076208" cy="1073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60664"/>
            <a:ext cx="1747836" cy="690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44" y="3760664"/>
            <a:ext cx="1342386" cy="946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</TotalTime>
  <Words>496</Words>
  <Application>Microsoft Office PowerPoint</Application>
  <PresentationFormat>如螢幕大小 (16:9)</PresentationFormat>
  <Paragraphs>151</Paragraphs>
  <Slides>17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32" baseType="lpstr">
      <vt:lpstr>Adobe Gothic Std B</vt:lpstr>
      <vt:lpstr>Adobe 繁黑體 Std B</vt:lpstr>
      <vt:lpstr>Roboto Condensed</vt:lpstr>
      <vt:lpstr>標楷體</vt:lpstr>
      <vt:lpstr>Arial</vt:lpstr>
      <vt:lpstr>Arvo</vt:lpstr>
      <vt:lpstr>微软雅黑 Light</vt:lpstr>
      <vt:lpstr>Wingdings</vt:lpstr>
      <vt:lpstr>Yu Mincho Demibold</vt:lpstr>
      <vt:lpstr>Adobe 楷体 Std R</vt:lpstr>
      <vt:lpstr>Roboto Condensed Light</vt:lpstr>
      <vt:lpstr>FontAwesome</vt:lpstr>
      <vt:lpstr>Adobe 明體 Std L</vt:lpstr>
      <vt:lpstr>新細明體</vt:lpstr>
      <vt:lpstr>Salerio template</vt:lpstr>
      <vt:lpstr>   Java全端班FSIT03-第一組: 主題:台鐵神票手 組員:  張仲威  李誠祐  吳俊逸    指導老師:  錢達智 老師  趙令文  老師</vt:lpstr>
      <vt:lpstr>專題動機</vt:lpstr>
      <vt:lpstr>專題工作分配</vt:lpstr>
      <vt:lpstr>系統架構</vt:lpstr>
      <vt:lpstr>PowerPoint 簡報</vt:lpstr>
      <vt:lpstr>專題特色-</vt:lpstr>
      <vt:lpstr>專題特色-</vt:lpstr>
      <vt:lpstr>PowerPoint 簡報</vt:lpstr>
      <vt:lpstr>使用技術</vt:lpstr>
      <vt:lpstr>Spring  優點</vt:lpstr>
      <vt:lpstr>充分運用JSON資料</vt:lpstr>
      <vt:lpstr>後臺位置維護(充分利用JAVA MAP集合)</vt:lpstr>
      <vt:lpstr>DEMO!</vt:lpstr>
      <vt:lpstr>關聯式資料表</vt:lpstr>
      <vt:lpstr>PowerPoint 簡報</vt:lpstr>
      <vt:lpstr>結語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吳俊逸</cp:lastModifiedBy>
  <cp:revision>63</cp:revision>
  <dcterms:modified xsi:type="dcterms:W3CDTF">2017-09-19T10:35:12Z</dcterms:modified>
</cp:coreProperties>
</file>